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9333"/>
    <p:restoredTop sz="94778"/>
  </p:normalViewPr>
  <p:slideViewPr>
    <p:cSldViewPr snapToGrid="0" snapToObjects="1">
      <p:cViewPr varScale="1">
        <p:scale>
          <a:sx n="68" d="100"/>
          <a:sy n="68" d="100"/>
        </p:scale>
        <p:origin x="248" y="9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4T14:21:18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1 622 24575,'0'-7'0,"3"0"0,-2 0 0,5 3 0,-5-2 0,5-2 0,-2 0 0,0-6 0,3 6 0,-3-7 0,3 7 0,-3-3 0,2 4 0,-5 0 0,5 0 0,-2 0 0,0 0 0,2 0 0,-2 0 0,0 0 0,2 0 0,-5-1 0,5 1 0,-2 0 0,0 0 0,2 0 0,-5 0 0,5 0 0,-5 0 0,5 3 0,-5-2 0,2 2 0,-3-3 0,0 0 0,0 0 0,0 0 0,0-1 0,0 1 0,0 0 0,0 0 0,0 0 0,0 0 0,0 0 0,-3 3 0,2-2 0,-5 5 0,2-2 0,0 0 0,-3 2 0,7-5 0,-3 2 0,3-3 0,0 0 0,-4 3 0,4-3 0,-4 3 0,4-3 0,0 0 0,0 0 0,0 0 0,-3 0 0,3 0 0,-4 0 0,4-4 0,-3 3 0,2-3 0,-2 0 0,3 3 0,-3-2 0,2 3 0,-2-1 0,0 1 0,2 0 0,-2 0 0,3 0 0,0 0 0,0 0 0,0 0 0,0 0 0,0 0 0,0 0 0,0 0 0,0 0 0,0 0 0,0-1 0,0 1 0,0 0 0,-3 3 0,2-2 0,-5 5 0,2-2 0,-3 3 0,0 0 0,0 0 0,0 3 0,3 1 0,-2 3 0,5 0 0,-2 4 0,3 0 0,0 5 0,0-1 0,0 1 0,0-1 0,0 0 0,0 1 0,0-1 0,0 1 0,0-1 0,0-3 0,0 2 0,0-6 0,0 3 0,0-4 0,0 0 0,0 0 0,0 0 0,0 0 0,0 0 0,0 0 0,0 0 0,0 0 0,0 0 0,0 0 0,0-1 0,0 1 0,0 0 0,0 0 0,0 0 0,0 0 0,0 0 0,0 0 0,3 0 0,-3 0 0,4 0 0,-4 0 0,0 0 0,0 0 0,0 0 0,0 0 0,0 0 0,0 0 0,0 4 0,0-3 0,0 6 0,0-6 0,0 6 0,0-2 0,0 8 0,0-4 0,0 4 0,0-4 0,0-1 0,0 0 0,0 1 0,0-4 0,0 2 0,0-6 0,0 6 0,0-2 0,0 0 0,0 2 0,0-2 0,0 3 0,0 1 0,0-5 0,0 4 0,0-7 0,0 2 0,0 1 0,0-3 0,0 3 0,0-4 0,0 0 0,0 0 0,0 0 0,0 0 0,0 3 0,3-2 0,-3 3 0,4-4 0,-4 0 0,0 0 0,0 0 0,0 0 0,0 0 0,3 0 0,-3 0 0,7-4 0,-7 4 0,7-3 0,-4 3 0,1-1 0,2-2 0,-5 3 0,5-7 0,-5 7 0,5-7 0,-2 6 0,3-5 0,0 5 0,-3-2 0,2 0 0,-5-4 0,5-1 0,-2-2 0,3 3 0,0 0 0,0 0 0,0 0 0,0 0 0,4 0 0,0 0 0,1 0 0,-1 0 0,-1 0 0,-2 0 0,3 0 0,-4 0 0,0 0 0,0 0 0,0 0 0,0 0 0,0 0 0,0 0 0,0 0 0,0 0 0,0 0 0,0 0 0,0 0 0,0 0 0,0 0 0,0-7 0,0 6 0,0-6 0,0 4 0,0 2 0,0-6 0,0 7 0,0-7 0,0 7 0,0-7 0,0 7 0,-3-7 0,2 6 0,-5-5 0,5 5 0,-5-5 0,2 2 0,0 0 0,-2-2 0,5 5 0,-5-5 0,2 2 0,0-3 0,-2 0 0,2 0 0,-3 0 0,0 0 0,0 0 0,0-1 0,0 1 0,0 0 0,0 0 0,0 0 0,-3 0 0,-1 3 0,-3 1 0,0 3 0,-1 0 0,1 0 0,0 0 0,0 0 0,0 0 0,0 0 0,0 0 0,0 0 0,0 0 0,0 0 0,3 3 0,1 1 0,0 3 0,2 0 0,-2 0 0,3 0 0,-3 0 0,2 0 0,-2 0 0,3 0 0,0 0 0,0 0 0,0 0 0,0 0 0,0 0 0,0 0 0,0 0 0,0-1 0,0 1 0,0 0 0,0 0 0,0 0 0,0 0 0,0 0 0,0 4 0,0-3 0,0 3 0,0-4 0,0 0 0,0 0 0,3-1 0,-3 1 0,7-3 0,-3-1 0,3-3 0,-4 4 0,4-4 0,-4 3 0,4-3 0,0 0 0,0 0 0,0 0 0,0 0 0,0 0 0,0 0 0,0 0 0,0 0 0,0 0 0,0 0 0,4 0 0,0 0 0,5 0 0,-1 0 0,1 0 0,-1 0 0,1 0 0,-1 0 0,0 0 0,-3 0 0,2 0 0,-6 0 0,7 0 0,-7 0 0,2-3 0,-3 2 0,0-2 0,0 3 0,0 0 0,0 0 0,0 0 0,0-3 0,0 2 0,0-2 0,-3 3 0,-1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4T14:22:02.9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1 216 24575,'0'-11'0,"0"3"0,0-6 0,3 2 0,1 0 0,4-2 0,-1 2 0,1 0 0,-1 1 0,0 4 0,0-4 0,1 0 0,-1-1 0,0 1 0,0 7 0,-3-6 0,2 8 0,-5-8 0,5 6 0,-2-3 0,0 0 0,2 3 0,-2 1 0,0 0 0,2 2 0,-5-2 0,2 3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4T14:22:11.4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0 881 24575,'16'0'0,"-1"-3"0,1-2 0,-1-6 0,1-1 0,3-4 0,-2 0 0,3 0 0,-5 4 0,-3-3 0,3 3 0,-3-3 0,0-1 0,-1 1 0,-4-1 0,1 1 0,0 3 0,-1-7 0,1 6 0,0-7 0,0 5 0,-1-1 0,1 1 0,0-1 0,-4-4 0,3 4 0,-6-9 0,6 4 0,-6-4 0,7-6 0,-7-1 0,3 1 0,-4-5 0,0 9 0,4-3 0,-3 4 0,2 1 0,-3 4 0,0 1 0,0 4 0,0 1 0,0-1 0,0-2 0,0 1 0,0 2 0,0 1 0,0 6 0,0-7 0,0 7 0,0-3 0,0 4 0,0 0 0,-3 3 0,-1 1 0,-3 3 0,0 0 0,0 0 0,0 0 0,0 0 0,0 0 0,0 0 0,0 0 0,0 0 0,-1 0 0,1 3 0,0 1 0,3 7 0,-2 0 0,2 1 0,-4 3 0,1-4 0,-1 5 0,3-1 0,-2 0 0,7-3 0,-4 3 0,4-4 0,0 5 0,0-1 0,0-3 0,0 2 0,0-2 0,0 3 0,0-3 0,0 2 0,0-2 0,0 3 0,0 1 0,0-1 0,0 1 0,0-1 0,0 5 0,0 12 0,0 1 0,-4 10 0,3-6 0,-7 0 0,7 6 0,-3-5 0,4 5 0,-4-12 0,3 0 0,-3-6 0,4-4 0,0-1 0,0-5 0,0 5 0,0-3 0,0 7 0,0-8 0,0 8 0,0-7 0,0 7 0,0-3 0,0 4 0,0 1 0,0-5 0,0 3 0,0-1 0,0-1 0,0 0 0,0-6 0,0-5 0,0 0 0,0-4 0,0 0 0,0 0 0,0 0 0,0 0 0,0 0 0,3-3 0,1-1 0,3-3 0,0 0 0,0 0 0,0 0 0,0 0 0,0 0 0,0 0 0,0 0 0,0 0 0,0 0 0,0 0 0,-4 0 0,1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4T14:22:12.8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1 297 24575,'0'-12'0,"0"2"0,3 2 0,1 1 0,0 0 0,-1-4 0,0 3 0,-2-2 0,5-1 0,-5 3 0,3-3 0,-4 0 0,3 3 0,-3-3 0,4 1 0,-4 1 0,0-5 0,3 6 0,-3-7 0,4 7 0,-1-6 0,-2 6 0,2-7 0,-3 7 0,4-6 0,-3 6 0,2-3 0,-3 4 0,0 0 0,0 3 0,0 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4T14:22:25.0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0 790 24575,'11'0'0,"0"0"0,-2-3 0,5-1 0,-10-3 0,7 3 0,-4-3 0,4 3 0,-3-3 0,3 0 0,-4-4 0,4 2 0,-3-2 0,3 4 0,-4 0 0,0-4 0,0 3 0,0 0 0,0 2 0,0 2 0,-3-3 0,2 0 0,-2 0 0,0-4 0,2 3 0,-2-6 0,4 2 0,-1 0 0,-3 1 0,3 0 0,-6 3 0,5-2 0,-5 3 0,5-1 0,-5 1 0,5 0 0,-5-3 0,5 2 0,-5-3 0,2 0 0,0 3 0,-2-3 0,5 0 0,-5-1 0,6-6 0,-7 1 0,7-1 0,-6 2 0,2 5 0,0 0 0,-2 4 0,2 0 0,-3 0 0,0-1 0,0-2 0,0 2 0,0-3 0,0 0 0,0-1 0,0 0 0,4-2 0,-4 2 0,4-3 0,-4 3 0,0-3 0,0 7 0,0-6 0,0 6 0,0-7 0,0 7 0,0-7 0,0 4 0,0-1 0,0-3 0,0 0 0,0-1 0,0 1 0,0 4 0,0 4 0,0 0 0,-3 3 0,-1 1 0,-3 3 0,0 0 0,0 0 0,0 0 0,-1 0 0,-2 0 0,2 0 0,-7 0 0,7 3 0,-3 1 0,4 3 0,0 0 0,0 0 0,0 0 0,3 0 0,-3 4 0,7-3 0,-4 2 0,1 1 0,2-3 0,-3 3 0,4-1 0,0-2 0,0 7 0,0-7 0,0 2 0,0 1 0,0-3 0,0 3 0,0-1 0,0-2 0,0 7 0,0-7 0,0 6 0,0-6 0,0 7 0,0-7 0,0 2 0,0 1 0,0-3 0,4 6 0,-3-2 0,2 0 0,-3 2 0,0-2 0,3 3 0,-2 1 0,3 3 0,-4-2 0,0 7 0,0 2 0,0 1 0,0 3 0,0 1 0,0-5 0,0 16 0,0-18 0,0 11 0,0-18 0,0 3 0,0-5 0,0-3 0,0 2 0,0-2 0,0-1 0,3 4 0,-2-3 0,2-1 0,-3 4 0,0-7 0,0 2 0,3-3 0,-2 4 0,2-3 0,-3 3 0,0-4 0,0 0 0,0 0 0,0-1 0,0 1 0,3-3 0,-2 3 0,2-4 0,-3 4 0,0 0 0,0 0 0,0 0 0,0 0 0,3-3 0,-2 2 0,2-2 0,-3 3 0,0 0 0,0 0 0,0 0 0,0 0 0,0 0 0,0 0 0,0 0 0,0 0 0,0 0 0,0 0 0,0 0 0,0 0 0,0 0 0,0 0 0,0 0 0,0 0 0,0-7 0,0-4 0,0-4 0,0-6 0,0 6 0,0-6 0,0 6 0,0-7 0,0 7 0,0-6 0,0 6 0,0-7 0,0 3 0,0 1 0,0-4 0,0 3 0,0-3 0,0 3 0,0-3 0,0 4 0,0-1 0,0-3 0,0 7 0,0-3 0,0 4 0,3 0 0,-2 0 0,5 0 0,-2 0 0,0 0 0,2 3 0,-5-2 0,5 5 0,-5-5 0,5 5 0,-2-5 0,3 5 0,0-2 0,0 3 0,0 0 0,0 0 0,0 0 0,0 0 0,0 0 0,0 0 0,0 0 0,0 0 0,0 0 0,0 3 0,-3 1 0,-1 3 0,0 0 0,-3 0 0,4 0 0,-4 0 0,0 0 0,0-1 0,0 1 0,0 0 0,0 0 0,0 0 0,0 0 0,0 0 0,0 0 0,0 0 0,0 0 0,0 0 0,0 0 0,0 0 0,0 0 0,0 0 0,0 0 0,0 0 0,0 0 0,0 0 0,0 0 0,0 0 0,0 0 0,0 0 0,0 0 0,0 0 0,3-3 0,-3 2 0,4-2 0,-1 3 0,1 0 0,2 0 0,-2-1 0,3-2 0,-4 3 0,1-4 0,2 1 0,-2 2 0,3-5 0,-3 5 0,2-2 0,-2 0 0,0 2 0,2-5 0,-2 5 0,3-5 0,-3 5 0,2-5 0,-2 2 0,3 0 0,0-2 0,0 2 0,0-3 0,0 0 0,0 0 0,0 0 0,0 0 0,0 0 0,0 0 0,0 0 0,0 0 0,-3-3 0,2 2 0,-5-5 0,5 2 0,-6-3 0,7 0 0,-7 0 0,7 0 0,-7 0 0,3 0 0,1 0 0,-4-1 0,3 1 0,-3 0 0,0 0 0,0 0 0,0 0 0,0-4 0,4 3 0,-4-3 0,3 4 0,-3 0 0,0 0 0,0 0 0,0 0 0,0 0 0,0 0 0,0 0 0,0 0 0,0 0 0,0 0 0,0 0 0,0 6 0,0 5 0,0 4 0,0 7 0,0-8 0,0 8 0,0-7 0,0 3 0,0-1 0,0-2 0,0 3 0,0 0 0,0-3 0,0 2 0,0-3 0,0 0 0,0 0 0,0 0 0,0 0 0,0 0 0,0 0 0,0 0 0,0 0 0,0 0 0,0 0 0,0 0 0,0 0 0,0 0 0,0 0 0,0 0 0,4-3 0,-1-1 0,4-3 0,0 0 0,0 0 0,0 0 0,4 0 0,-3 0 0,6 0 0,-6 0 0,7 0 0,-7 0 0,6 0 0,-6 0 0,3 0 0,-4 0 0,0 0 0,0 0 0,0 0 0,0 0 0,0 0 0,0-3 0,-1 2 0,1-6 0,0 4 0,-3-5 0,2 5 0,-5-4 0,2 3 0,0-3 0,-2 0 0,5 0 0,-5 0 0,2 0 0,0 0 0,-2 0 0,2 0 0,-3 0 0,0 0 0,3 0 0,-2-1 0,2 1 0,-3 0 0,0-4 0,0 3 0,0-2 0,0 3 0,0 0 0,0-1 0,0 1 0,0 0 0,0-3 0,0 2 0,0-2 0,0 3 0,0 6 0,0 6 0,0 6 0,0 1 0,0 2 0,0-2 0,0 0 0,0 2 0,0-2 0,0-1 0,0 4 0,0-7 0,0 6 0,0-6 0,0 3 0,0-4 0,0 0 0,0 0 0,0 0 0,0 0 0,0 0 0,0 0 0,0 0 0,0 0 0,0 0 0,0 0 0,0 0 0,3-4 0,1 1 0,3-4 0,0 0 0,0 0 0,0 0 0,0 0 0,0 0 0,0 0 0,0 0 0,0 0 0,0 0 0,0 0 0,0 0 0,0 0 0,0 0 0,0 0 0,0 0 0,0 0 0,0 0 0,0 0 0,-1 0 0,1-4 0,0 4 0,0-7 0,0 3 0,0 0 0,0-2 0,-3 2 0,2 0 0,-2-2 0,3 2 0,-3-3 0,2 0 0,-5 0 0,5 0 0,-5 0 0,2 0 0,-3 0 0,0 0 0,0-1 0,0 1 0,0 0 0,0 0 0,0 0 0,0 0 0,0 0 0,0 0 0,0 0 0,0 0 0,-3 0 0,-1 3 0,-3-2 0,0 5 0,0-2 0,3-1 0,-2 4 0,2-4 0,-3 4 0,3-3 0,-3 3 0,3-4 0,4 4 0,3 0 0,2 4 0,4-4 0,-5 6 0,3-2 0,0 3 0,-3 0 0,2 0 0,-2 0 0,0 0 0,2 0 0,-2 0 0,0 0 0,2-3 0,-2-1 0,3-3 0,0 3 0,0-2 0,0 2 0,0-3 0,0 0 0,0 0 0,3 0 0,-2 0 0,7 0 0,-7 0 0,6 0 0,-6 0 0,7 0 0,-8 0 0,8 0 0,-7 0 0,3 0 0,-4 0 0,0 0 0,-1 0 0,1 0 0,4 0 0,-3 0 0,3 0 0,-4-3 0,0 2 0,0-5 0,0 5 0,0-5 0,0 5 0,-4-5 0,4 5 0,-7-5 0,4 2 0,-4-3 0,3 0 0,-3-1 0,3 1 0,-3 0 0,0 0 0,0 0 0,0 0 0,0 0 0,0 0 0,-3 0 0,-1 3 0,0-2 0,-2 5 0,5-5 0,-5 5 0,2-2 0,0 0 0,-2 2 0,2-2 0,-3 3 0,0 0 0,0 0 0,0 0 0,0 0 0,0 0 0,0 0 0,-1 0 0,1 0 0,0 0 0,0 0 0,0 0 0,0 0 0,0 0 0,0 0 0,0 0 0,0 3 0,3 1 0,-2 3 0,5-1 0,-5 1 0,5 0 0,-2 0 0,3 0 0,-4 4 0,3-3 0,-2 6 0,3-2 0,0 0 0,0 2 0,0-6 0,0 7 0,0-7 0,0 2 0,0-3 0,0 0 0,0 4 0,0-3 0,0 3 0,0-5 0,3 1 0,-2 0 0,2 0 0,-3 0 0,0 0 0,3 0 0,-2 0 0,5-3 0,-5 2 0,5-5 0,-2 2 0,0 0 0,2-2 0,-2 2 0,3-3 0,0 0 0,0 0 0,-1 0 0,1 0 0,0 0 0,0 0 0,0 0 0,0 0 0,0 0 0,0-3 0,0 2 0,0-2 0,0 0 0,0-1 0,0 0 0,0-2 0,0 2 0,0 0 0,4-3 0,-3 6 0,2-5 0,-3 2 0,0-3 0,4 3 0,-3-2 0,3 2 0,-4-3 0,0 3 0,-1-3 0,1 3 0,0 1 0,0-4 0,0 6 0,0-5 0,-3 2 0,2 0 0,-5-2 0,5 5 0,-2-5 0,0 2 0,2 0 0,-5-2 0,5 5 0,-5-5 0,2 2 0,0 0 0,-2-2 0,2 2 0,-3-3 0,0 0 0,0-1 0,0 1 0,0 0 0,0 0 0,0 0 0,0 0 0,0 0 0,-3 3 0,-1 1 0,-3 0 0,6 2 0,-1 1 0,8 1 0,-5 5 0,5-5 0,-5 5 0,5-5 0,-5 5 0,5-2 0,-2 0 0,3 2 0,0-5 0,0 2 0,0-3 0,0 0 0,0 0 0,3 0 0,2 0 0,3 0 0,5 0 0,-3 0 0,2 0 0,-3 0 0,-1 0 0,-3-3 0,2-2 0,-6-2 0,3 3 0,-4-2 0,0 2 0,0 0 0,0-3 0,0 4 0,-3-5 0,2 5 0,-5-4 0,5 6 0,-5-5 0,5 5 0,-9-2 0,3 3 0,-7 3 0,-1 5 0,4 0 0,-3 6 0,3-6 0,0 3 0,-3 0 0,6-3 0,-5 2 0,5 1 0,-5-3 0,5 3 0,-2-4 0,0 0 0,2 3 0,-2-2 0,3 3 0,-3-4 0,2 0 0,-2 0 0,3 0 0,0 0 0,0 0 0,0 0 0,0 0 0,0 0 0,0 0 0,0 0 0,0 0 0,0-1 0,0 1 0,0 0 0,0 0 0,0 0 0,3-3 0,1-1 0,3 0 0,0 1 0,3 0 0,2 3 0,3-3 0,1 4 0,-1-4 0,1-1 0,-1 1 0,0-3 0,1 2 0,-4-3 0,-2 0 0,1 0 0,-3 0 0,3 0 0,-4 0 0,0 0 0,-1 0 0,1 0 0,0 0 0,0 0 0,0 0 0,0 0 0,0 0 0,0 0 0,0 0 0,0 0 0,0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4T14:22:26.0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4T14:22:31.3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1 754 24575,'10'0'0,"-2"0"0,7-3 0,-4 2 0,1-6 0,3 3 0,-4-3 0,1-1 0,2 0 0,-6 1 0,7-4 0,-7 3 0,6-3 0,-6 4 0,6-4 0,-6 3 0,3-3 0,0 0 0,-3 3 0,2-3 0,1 0 0,-3 3 0,3-6 0,0 5 0,-3-5 0,4 2 0,-1-1 0,-3 3 0,3-2 0,-4 4 0,0-2 0,0 2 0,-3 1 0,-1 0 0,-3 0 0,0 0 0,3 0 0,-2 0 0,2 0 0,-3 0 0,0 0 0,0 0 0,0 0 0,0 0 0,0 0 0,0-1 0,0 1 0,0 0 0,0 0 0,0 0 0,0 0 0,0-4 0,0 3 0,0-11 0,-3 6 0,-2-11 0,1 3 0,-4 0 0,4 1 0,0 5 0,-3-1 0,6 4 0,-3 1 0,1 4 0,3 0 0,-4 0 0,4 0 0,0 0 0,-3 0 0,2 0 0,-2 0 0,0 0 0,2 0 0,-5-4 0,5 3 0,-6-3 0,6 0 0,-5 3 0,5-3 0,-5 4 0,5 0 0,-5 3 0,2-2 0,-3 5 0,0-2 0,0 3 0,0 0 0,0 0 0,0 0 0,0 0 0,0 0 0,-1 0 0,1 3 0,3 5 0,-2 4 0,5 3 0,-2 5 0,3-4 0,0 4 0,0 0 0,0 1 0,0 0 0,0-1 0,0-1 0,0-2 0,0 3 0,0-5 0,0-3 0,0 2 0,3-6 0,-3 7 0,3-7 0,1 2 0,-4 1 0,3-3 0,-3 3 0,4-1 0,-3 2 0,2 3 0,-3 1 0,0 4 0,4 1 0,-3-1 0,3 5 0,-4-4 0,0 4 0,0 0 0,0-4 0,0 3 0,0-3 0,0 5 0,0-5 0,0 8 0,0-7 0,0 9 0,0-6 0,0-4 0,0 3 0,0-7 0,0 7 0,0-1 0,0-1 0,0-4 0,0-3 0,0-4 0,0 1 0,0 2 0,0-6 0,0 7 0,0-7 0,0 6 0,-4-6 0,4 7 0,-3-4 0,3 1 0,0 2 0,0-2 0,0 0 0,0 2 0,0-2 0,0 0 0,0 2 0,0-6 0,0 6 0,0-3 0,0 1 0,0-2 0,0-3 0,0 0 0,0 0 0,0 0 0,0 0 0,3-3 0,1-1 0,2-3 0,1 0 0,0 0 0,0 0 0,0 0 0,0 0 0,0 0 0,0 0 0,0 0 0,0 0 0,0 0 0,0 0 0,0 0 0,-3 0 0,-1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4T14:22:32.6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1 265 24575,'0'-15'0,"0"-5"0,0-1 0,0-10 0,0 4 0,0-3 0,4 4 0,-3 5 0,6 2 0,-6 3 0,2 0 0,-3 5 0,3 3 0,-2 5 0,2 3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4T14:22:40.2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74 24575,'7'-7'0,"4"-1"0,-3 1 0,6-1 0,-6 1 0,7-1 0,-7 4 0,2-2 0,-3 5 0,0-2 0,0 3 0,0-3 0,0 2 0,0-2 0,0 3 0,0-3 0,4 2 0,-3-2 0,2 3 0,-3 0 0,0 0 0,0 0 0,0 0 0,0 0 0,0 0 0,0 0 0,0 0 0,-3 3 0,-1 1 0,-6 0 0,-1-1 0,-7-3 0,3 0 0,-6 0 0,2 0 0,0 0 0,-2 0 0,5 0 0,-5 3 0,6-2 0,-7 6 0,7-3 0,-3 0 0,4 2 0,0-5 0,0 5 0,0-2 0,0 3 0,0-3 0,0 2 0,0-5 0,0 5 0,0-2 0,0 0 0,3 2 0,-3-5 0,4 5 0,-5-2 0,1 3 0,3 0 0,1 0 0,3 0 0,0 0 0,0 0 0,0 0 0,0 0 0,0-1 0,0 1 0,0 0 0,0 0 0,0 0 0,0 0 0,0 0 0,0 0 0,0 0 0,0 0 0,0 0 0,0 0 0,3 0 0,1-3 0,0 2 0,2-5 0,-2 5 0,3-5 0,0 5 0,0-2 0,0 0 0,0-1 0,-3 0 0,2-2 0,-2 2 0,3-3 0,0 0 0,0 0 0,0 0 0,0 0 0,0 0 0,0 0 0,0 0 0,0 0 0,0 0 0,0 0 0,0 0 0,0 0 0,0 0 0,3 0 0,-2 0 0,3 0 0,-4 0 0,4 0 0,-4 0 0,4 0 0,-4 0 0,0 0 0,0 0 0,0 0 0,0 0 0,0 0 0,0 0 0,-3-3 0,2 2 0,-2-5 0,3 2 0,0-3 0,0 0 0,-3 0 0,2-1 0,-2 1 0,0 0 0,-1 0 0,-3-4 0,3 7 0,-2-7 0,2 8 0,-3-5 0,0 1 0,0 0 0,0-3 0,0 2 0,0-3 0,0 4 0,0 0 0,0-1 0,0 1 0,0 0 0,0 0 0,0 0 0,0 0 0,0 0 0,0 0 0,0 0 0,0 0 0,0 0 0,0 0 0,0 0 0,-3 3 0,2 4 0,-2 7 0,3 5 0,0 3 0,0 1 0,0-1 0,0 1 0,0-1 0,0 0 0,0 1 0,0-1 0,0 1 0,0-5 0,0 4 0,0-7 0,0 2 0,0-3 0,0 4 0,0-3 0,0 3 0,0-4 0,0 0 0,0 0 0,0 0 0,0-1 0,3-2 0,1-1 0,3-3 0,-1 0 0,1 0 0,0 0 0,0 0 0,0 0 0,0 0 0,0 0 0,4 0 0,-3 0 0,3-3 0,-1-1 0,-2-3 0,3 0 0,-4-1 0,0 1 0,0 0 0,0-4 0,0 3 0,1-6 0,-1 6 0,0-3 0,0 0 0,1 3 0,-1-3 0,-3 4 0,-1 0 0,-3 0 0,3 0 0,-2 0 0,2 0 0,-3 0 0,0 0 0,0 0 0,0 0 0,0 0 0,0 0 0,0-1 0,0 1 0,0 0 0,0 0 0,0 6 0,0 6 0,0 3 0,0 6 0,0-6 0,0 7 0,0-4 0,0 5 0,0-5 0,0 4 0,0-4 0,0 1 0,0 3 0,0-7 0,0 6 0,0-6 0,-3 3 0,2-4 0,-2 0 0,3 0 0,0-1 0,0 1 0,0 0 0,0 0 0,0 0 0,0 0 0,0 0 0,0 0 0,0 0 0,0 0 0,0 0 0,3-3 0,1 2 0,3-5 0,0 5 0,0-5 0,0 5 0,-1-5 0,1 2 0,4-3 0,-3 0 0,3 0 0,0 0 0,-4 0 0,4 0 0,-4 0 0,0 0 0,0 0 0,0 0 0,0 0 0,0 0 0,0 0 0,0-3 0,0 2 0,-3-5 0,2 5 0,-5-5 0,5 5 0,-5-5 0,5 5 0,-5-5 0,2 2 0,0 0 0,-2-3 0,2 4 0,-3-5 0,3 5 0,-2-4 0,2 3 0,-3-3 0,0 0 0,0 0 0,0 0 0,0 0 0,0 0 0,0 0 0,0 0 0,0 0 0,0 0 0,0 0 0,0-1 0,0 1 0,0 0 0,0 0 0,0 0 0,0 0 0,0 0 0,0 0 0,0 0 0,0 0 0,0 0 0,0 0 0,0 0 0,0-1 0,0 1 0,0 3 0,0 1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4T14:23:32.4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1 715 24575,'0'-11'0,"3"3"0,1-7 0,0 7 0,-1-6 0,0 6 0,-2-7 0,2 3 0,-3 0 0,4-2 0,-3 6 0,2-7 0,-3 7 0,0-3 0,0 4 0,0-3 0,0 2 0,0-3 0,0 4 0,0 0 0,0 0 0,0-1 0,0-2 0,0 2 0,0-3 0,0 4 0,0 0 0,0-4 0,0-1 0,0-3 0,0-1 0,0 1 0,0-1 0,0-4 0,0 7 0,0-6 0,0 11 0,0-3 0,0 4 0,0 0 0,0 0 0,0 0 0,0 0 0,0 0 0,0 0 0,0-4 0,0-1 0,0-3 0,0-1 0,0 5 0,0 0 0,0 0 0,0 3 0,0-3 0,0 4 0,0 0 0,0 0 0,0 0 0,0 0 0,0 0 0,0 0 0,0-1 0,0 1 0,0 0 0,0 0 0,0 0 0,0-4 0,0 3 0,0-2 0,0 2 0,0 1 0,0 0 0,0 6 0,0 6 0,0 7 0,0-1 0,0 4 0,0-4 0,0 1 0,0 3 0,0-4 0,0 1 0,0 2 0,0-6 0,0 3 0,0-4 0,0 0 0,0 4 0,0-4 0,0 4 0,0-4 0,0 0 0,0 4 0,0-3 0,0 2 0,0-3 0,0 4 0,0-3 0,0 3 0,0-4 0,0 0 0,0 3 0,3-2 0,-2 3 0,2 0 0,0-3 0,-2 2 0,2 1 0,0-3 0,-2 6 0,2-6 0,0 7 0,-2-3 0,6 3 0,-6 5 0,6 1 0,-3 0 0,1 3 0,2-8 0,-6 4 0,6-4 0,-7-5 0,4 4 0,-1-7 0,-2 2 0,2-3 0,0 3 0,1-2 0,0 2 0,-1-3 0,0 0 0,-2 0 0,5 0 0,-5 0 0,2 0 0,0 0 0,-2 0 0,5 4 0,-5-3 0,5 2 0,-5-3 0,5 0 0,-5 0 0,2 0 0,-3 0 0,0 0 0,3 0 0,-2 0 0,2 0 0,0 0 0,-2 0 0,2 0 0,0 0 0,-2 0 0,5 0 0,-2 0 0,3-3 0,0-1 0,0-3 0,0 0 0,-3-3 0,2 2 0,-5-6 0,5 4 0,-5-5 0,5 1 0,-5 0 0,5 0 0,-5 0 0,5 0 0,-5-4 0,5 3 0,-5-3 0,5 4 0,-5 0 0,5 0 0,-5 0 0,5 3 0,-5-2 0,5-2 0,-5 0 0,5-3 0,-1 1 0,-1 2 0,2-3 0,-5 4 0,5 0 0,-2 0 0,3 3 0,-3-3 0,2 7 0,-2-4 0,0 1 0,2 2 0,-2-2 0,3 3 0,0 0 0,0 0 0,-3 3 0,2-2 0,-5 5 0,5-2 0,-6 3 0,7-3 0,-7 2 0,7-5 0,-3 5 0,2-2 0,1 0 0,0 2 0,0-2 0,0 0 0,0-1 0,0 0 0,0-2 0,0 5 0,0-5 0,0 2 0,-3-6 0,-4 2 0,-1-5 0,-5 5 0,2-5 0,-3 2 0,-4 0 0,3-2 0,-7 5 0,7-6 0,-6 7 0,2-3 0,0 3 0,-2-4 0,6 3 0,-3-2 0,0 3 0,3 0 0,-3 0 0,4 0 0,0 0 0,0 0 0,0 0 0,0 0 0,0 3 0,0 1 0,3 3 0,-2 0 0,5 0 0,-5 0 0,5 0 0,-2-1 0,-1 1 0,4 0 0,-3 4 0,3-3 0,0 3 0,0-4 0,0 0 0,0 0 0,0 0 0,0 0 0,0 0 0,0 0 0,0-1 0,0 5 0,0-3 0,0 3 0,0-4 0,0 0 0,3 0 0,-3 0 0,7 0 0,-7 0 0,7 0 0,-4 0 0,1 0 0,2-1 0,-2-2 0,3-1 0,0-3 0,0 0 0,0 0 0,0 0 0,0 0 0,0 0 0,0 0 0,0 0 0,0 0 0,0 0 0,0 0 0,0 0 0,0 0 0,0 0 0,0 0 0,0 0 0,0-3 0,0 3 0,-3-7 0,2 6 0,-2-5 0,3 5 0,-4-5 0,4 5 0,-7-5 0,7 5 0,-7-5 0,7 5 0,-7-5 0,7 5 0,-7-5 0,7 5 0,-4-5 0,4 5 0,-3-5 0,2 2 0,-5-3 0,5 3 0,-5-3 0,5 7 0,-5-7 0,5 7 0,-5-7 0,2 3 0,-3-3 0,0 0 0,0 0 0,0 0 0,0 0 0,0 0 0,0 0 0,0 0 0,0 0 0,0 0 0,0 0 0,0 0 0,-3 3 0,2-3 0,-5 7 0,5-7 0,-5 3 0,5-3 0,-5 3 0,5-2 0,-5 5 0,5-5 0,-5 5 0,5-5 0,-5 5 0,5 1 0,-2 4 0,6 3 0,1 0 0,3-3 0,-3 2 0,2-2 0,-2 3 0,3 0 0,-1 0 0,1-3 0,0 2 0,0-5 0,0 2 0,0-3 0,0 0 0,0 0 0,0 0 0,0 0 0,0 0 0,0 0 0,0 0 0,0 0 0,0 0 0,0-4 0,-3 1 0,2-5 0,-2 1 0,3 3 0,-3-2 0,2 2 0,-2-3 0,0 0 0,2 3 0,-5-2 0,2 2 0,-3-3 0,0 0 0,0 0 0,0 0 0,0 0 0,0 0 0,0-1 0,0 1 0,0 0 0,-3 3 0,-1 1 0,0 6 0,1 1 0,3 7 0,0 1 0,0 7 0,0-2 0,0 3 0,-4 0 0,3-4 0,-3 4 0,4-5 0,0 1 0,-3-1 0,2-3 0,-3 2 0,4-6 0,0 7 0,0-7 0,0 2 0,0-3 0,0 0 0,0 0 0,0 0 0,0 0 0,0 0 0,0 0 0,0 0 0,0 0 0,0 0 0,0-6 0,0-9 0,0-1 0,0-9 0,0 10 0,0-6 0,0 6 0,0-3 0,0 0 0,0 3 0,0-3 0,0 4 0,0 0 0,0 0 0,0 0 0,0 0 0,0 0 0,3 0 0,-2 0 0,2 0 0,0 0 0,-2 0 0,2-1 0,-3 1 0,0 0 0,0 0 0,0 0 0,0 0 0,3 0 0,-2 0 0,2 0 0,0 3 0,-2-2 0,5 5 0,-5-5 0,5 5 0,-2-5 0,3 5 0,0-2 0,0-1 0,0 4 0,0-3 0,0-1 0,0 4 0,0-7 0,0 7 0,0-4 0,0 1 0,0 2 0,0-2 0,0 3 0,0 0 0,0 0 0,-1 0 0,1 0 0,0 0 0,0 0 0,0 0 0,0 0 0,-3 3 0,-1 1 0,-3 3 0,0 0 0,0 0 0,3 0 0,-2 0 0,5 0 0,-5 0 0,2 0 0,0 0 0,-2 0 0,2 0 0,-3 0 0,3 0 0,-2 0 0,2 0 0,-3 0 0,0 0 0,0 0 0,0 0 0,0 0 0,0 0 0,0 0 0,0-1 0,0 1 0,0 0 0,0 0 0,0 0 0,0 0 0,0 0 0,0 0 0,0 0 0,0 0 0,0 0 0,0 0 0,0 0 0,0 0 0,0 0 0,0 0 0,0 0 0,0 0 0,0 0 0,0 0 0,0 0 0,0 0 0,0 0 0,0 0 0,0 0 0,0-7 0,0-7 0,3-2 0,-2-9 0,2 6 0,-3-3 0,0-1 0,0 5 0,0-4 0,0 3 0,0 1 0,0 0 0,0 0 0,0 3 0,0-3 0,0 4 0,0 0 0,0 0 0,0 0 0,0 0 0,0 0 0,0 0 0,0-1 0,0 1 0,0 0 0,0 0 0,0 0 0,0 0 0,0 0 0,3 0 0,-2 0 0,5 0 0,-5 0 0,5 0 0,-2 3 0,0-3 0,2 7 0,-5-7 0,5 7 0,-5-7 0,5 7 0,-2-7 0,3 6 0,0-2 0,0 3 0,0 0 0,0 0 0,0 0 0,0 0 0,0 0 0,-4 3 0,4 1 0,-3 0 0,3 2 0,-1-2 0,-2 3 0,3 0 0,-4 0 0,4-3 0,0 2 0,0-2 0,0 3 0,0 0 0,-3 0 0,2 0 0,-5 0 0,5 0 0,-5 0 0,2 0 0,-3 0 0,0 0 0,0 0 0,0 0 0,0 0 0,0 0 0,0 0 0,0-1 0,0 1 0,0 0 0,0 0 0,0 0 0,0 0 0,0 0 0,0 0 0,0 0 0,0 0 0,0 0 0,0 0 0,0 0 0,0 0 0,0 0 0,0 0 0,0 0 0,0 0 0,3-3 0,-2 2 0,5-5 0,-5 5 0,5-5 0,-2 2 0,0 0 0,2-2 0,-5 5 0,5-5 0,-2 2 0,3-3 0,0 0 0,0 0 0,0 0 0,0 0 0,0 0 0,0-3 0,0-1 0,0 0 0,0-3 0,-4 4 0,4-1 0,-3-3 0,3 3 0,-4-3 0,4 3 0,-7-2 0,7 2 0,-7-3 0,3 0 0,-3 0 0,0 0 0,0 0 0,3 0 0,-2 0 0,2 0 0,-3 0 0,0-1 0,0 1 0,0 0 0,0 0 0,0 0 0,0 0 0,0 0 0,0 0 0,0 0 0,0 0 0,0 0 0,0 0 0,0 0 0,0 0 0,0-1 0,0 1 0,0 0 0,0 0 0,0 0 0,-3 3 0,2-2 0,-5 2 0,2-3 0,0 0 0,1 6 0,3 6 0,0 2 0,0 8 0,0-7 0,0 6 0,0-6 0,0 7 0,0-7 0,0 6 0,0-6 0,0 6 0,0-6 0,0 3 0,0-4 0,0 0 0,0 0 0,0 0 0,0 0 0,0 0 0,0 0 0,0 0 0,0 0 0,0 0 0,0 0 0,0 0 0,0 0 0,0 0 0,0 0 0,0-1 0,3-2 0,-2 3 0,5-7 0,-2 3 0,3-6 0,-3-4 0,-1-1 0,-3-3 0,0 0 0,0-1 0,0 0 0,0-2 0,0 6 0,0-3 0,0 0 0,0 3 0,0-3 0,0 4 0,0 0 0,0 0 0,0 0 0,0 0 0,0 0 0,0 0 0,0 0 0,0 0 0,0 0 0,0 0 0,0-1 0,0 1 0,3 3 0,-2-2 0,5 2 0,-2 0 0,0-2 0,2 2 0,-5-3 0,5 3 0,-2-2 0,3 2 0,-3-3 0,2 3 0,-5-2 0,5 5 0,-2-2 0,3 3 0,0 0 0,0 0 0,0 0 0,0 0 0,0 0 0,-1 0 0,1 0 0,0 0 0,0 0 0,0 0 0,-3 3 0,-1 1 0,-3 3 0,0 0 0,3 0 0,-2 0 0,2-1 0,-3 1 0,0 0 0,0 0 0,0 0 0,0 0 0,0 0 0,0 0 0,0 0 0,0 0 0,0 0 0,0 0 0,0 0 0,0 0 0,0 0 0,0 0 0,0 0 0,0 0 0,0 0 0,0 0 0,3-3 0,-2 2 0,2-2 0,-3 3 0,3 0 0,-2 0 0,2 0 0,0-3 0,-2 2 0,5-6 0,-5 7 0,5-3 0,-2-1 0,0 4 0,2-7 0,-5 7 0,5-7 0,-5 7 0,5-7 0,-2 3 0,3-3 0,0 0 0,0 0 0,0 0 0,0 0 0,0 0 0,0 0 0,0 0 0,0 0 0,0-3 0,0-1 0,0 0 0,0-2 0,0 2 0,-1 0 0,1-2 0,0 2 0,0 0 0,0-2 0,0 5 0,0-5 0,0 2 0,0 0 0,0-2 0,0 5 0,0-5 0,0 2 0,0 0 0,0-3 0,0 3 0,0 1 0,0-4 0,0 6 0,-3-5 0,2 5 0,-5-5 0,5 2 0,-5-3 0,2 0 0,-3 0 0,0 0 0,0 0 0,0 0 0,0 0 0,0 0 0,-3 0 0,-1-1 0,-3 5 0,0-1 0,3 1 0,-3 2 0,7-5 0,-7 5 0,6-5 0,-5 5 0,5-5 0,-5 5 0,2-5 0,-3 2 0,0 0 0,0 1 0,0 3 0,0 0 0,0 0 0,0 0 0,0 0 0,0 0 0,-1 0 0,1 0 0,0 0 0,0 0 0,0 0 0,3 3 0,1 1 0,3 3 0,0 0 0,0 4 0,0-4 0,0 8 0,0-3 0,0 3 0,0-3 0,0 2 0,0-6 0,0 7 0,0-8 0,0 4 0,0-4 0,0 0 0,3 0 0,-2 0 0,2 0 0,-3 0 0,0 0 0,3 0 0,-2 0 0,2 0 0,-3 0 0,0 0 0,3-3 0,-2 2 0,2-2 0,0 0 0,-2 2 0,5-5 0,-2 5 0,3-6 0,0 4 0,0-4 0,0 0 0,0 0 0,0 0 0,0 0 0,0 0 0,0 0 0,0 0 0,0 3 0,0-3 0,0 4 0,-1-1 0,1-3 0,0 4 0,0-4 0,0 0 0,0 3 0,0-3 0,0 3 0,0-3 0,0 0 0,0 0 0,0 0 0,0 0 0,0 0 0,0 0 0,0 0 0,0 0 0,0 0 0,0 0 0,0 0 0,0 0 0,0 0 0,0 0 0,0 4 0,0-4 0,0 3 0,-3-3 0,-1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4T14:23:34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24575,'15'0'0,"-2"0"0,16 0 0,-7 0 0,9 0 0,-6 0 0,0 0 0,1 0 0,-5 0 0,-5 0 0,-2 0 0,-6 0 0,3 0 0,-4 0 0,0 0 0,0 0 0,0 0 0,0 0 0,0 0 0,0 0 0,-1 0 0,1 0 0,0 0 0,-6 0 0,1 0 0,-5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4T14:21:38.5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1 660 24575,'0'-7'0,"3"0"0,1-4 0,3 7 0,-3-6 0,2 6 0,-5-3 0,5 3 0,-5-3 0,5 3 0,-5-3 0,5 0 0,-5 0 0,2 0 0,0 3 0,-2-2 0,5 2 0,-5-3 0,5 0 0,-5 0 0,2 0 0,-3 0 0,3 3 0,-2-3 0,2 3 0,0-3 0,-2 0 0,2 0 0,-3 0 0,0 0 0,0 0 0,0 0 0,0 6 0,0 6 0,0 6 0,0 5 0,0-1 0,0 5 0,0 1 0,0 0 0,0 3 0,0-8 0,0 9 0,0-9 0,0 8 0,0-7 0,0 3 0,0 0 0,0-4 0,0 4 0,0-5 0,3-3 0,-2 7 0,2-6 0,-3 11 0,0-8 0,0 9 0,0 1 0,4 0 0,-3 10 0,2-10 0,-3 5 0,0-1 0,0-3 0,0 3 0,0-4 0,0-5 0,0 3 0,0-3 0,0 4 0,0 0 0,0 1 0,0-5 0,4 3 0,-3-3 0,3 7 0,-4-7 0,0 1 0,0-6 0,0 4 0,0-4 0,0 4 0,0 0 0,0 1 0,0 0 0,4 3 0,-3-8 0,2 4 0,-3-4 0,4-1 0,-3 0 0,2-3 0,-3 3 0,0-8 0,0 4 0,3-4 0,-2 0 0,2 0 0,-3 0 0,0-6 0,0-9 0,0-1 0,0-8 0,0 5 0,0 0 0,0-3 0,0 4 0,0-5 0,0 1 0,0-1 0,0 1 0,0-5 0,0 3 0,0-3 0,0 5 0,0-1 0,0 1 0,0-1 0,0 4 0,0-2 0,0 2 0,0 0 0,0-2 0,0 6 0,0-7 0,0 7 0,0-3 0,0 4 0,0 0 0,0 0 0,0 0 0,0 0 0,0 0 0,0 0 0,0 0 0,0 0 0,0-1 0,0 1 0,0 0 0,0 0 0,0 0 0,0 0 0,0-4 0,0 3 0,0-6 0,-3 2 0,2 0 0,-3-2 0,4 2 0,0-4 0,0 1 0,0-1 0,0 5 0,0-4 0,0 7 0,0-3 0,0 0 0,0 3 0,0-3 0,0 1 0,0 2 0,-3-7 0,2 3 0,-3-8 0,4 4 0,0-9 0,0 9 0,0-9 0,0 9 0,0-4 0,0 4 0,0 1 0,0-1 0,0 1 0,0 3 0,0-2 0,0 2 0,0-4 0,0 1 0,0 3 0,0-3 0,0 7 0,0-2 0,0 2 0,0-2 0,0 2 0,0-3 0,0 0 0,0 3 0,0-3 0,0 4 0,0-4 0,0 3 0,0-3 0,0 1 0,0 2 0,0-3 0,0 4 0,0-4 0,0 3 0,0-3 0,0 0 0,0 3 0,0-6 0,0 6 0,0-3 0,0 4 0,0 0 0,0 0 0,0-1 0,0-2 0,0 2 0,3-6 0,1 9 0,0-4 0,2 8 0,-5-6 0,5 7 0,-5-7 0,5 7 0,-2-4 0,0 1 0,2 3 0,-2-4 0,3 4 0,0 0 0,0 0 0,0 0 0,0 0 0,0 0 0,0 0 0,0 0 0,0 0 0,0 0 0,0 0 0,-3 3 0,2 1 0,-5 3 0,5 0 0,-5 0 0,2 0 0,0 0 0,-2 0 0,5 0 0,-5 0 0,2 0 0,-3 0 0,3 0 0,-2 0 0,2 0 0,-3 0 0,0 0 0,0 0 0,0 0 0,0 0 0,0 0 0,0 0 0,0 0 0,0 0 0,0 0 0,0 0 0,0 0 0,0-1 0,0 1 0,0 0 0,0 0 0,0 0 0,0 0 0,0 0 0,0 0 0,0 0 0,0 0 0,0 0 0,0 0 0,0 0 0,0 0 0,0 0 0,3-3 0,-3 2 0,7-5 0,-7 5 0,7-5 0,-7 5 0,7-2 0,-4 0 0,1 2 0,3-5 0,-4 2 0,4-3 0,-3 3 0,2-2 0,-2 2 0,3-3 0,0 0 0,0-3 0,-3-1 0,3-7 0,-7 3 0,4-3 0,-1 0 0,-2 3 0,6-6 0,-6 2 0,2 0 0,-3-2 0,3 6 0,-2-3 0,2 4 0,-3-4 0,0 3 0,0-3 0,0 4 0,3 0 0,-2 0 0,2 0 0,-3 0 0,0 0 0,0-1 0,0 1 0,0 0 0,0 0 0,0 0 0,0 0 0,0 0 0,0 0 0,0 0 0,0 0 0,0 0 0,0 6 0,3 2 0,-2 6 0,5-4 0,-5 4 0,5-7 0,-2 7 0,3-7 0,0 3 0,0-3 0,0 0 0,0 0 0,0 0 0,4 0 0,-3 0 0,2 0 0,-3 0 0,0 0 0,0 0 0,0 0 0,0 0 0,0 0 0,0 0 0,0 0 0,0 0 0,0 0 0,0 0 0,-3-3 0,2 3 0,-5-7 0,2 3 0,-3 4 0,0 3 0,0 5 0,0 6 0,0-6 0,0 6 0,0-2 0,0 0 0,0 2 0,0-6 0,0 6 0,0-6 0,0 7 0,0-7 0,0 6 0,-3-6 0,2 3 0,-2-4 0,3 0 0,0 0 0,0 0 0,0 0 0,-3 0 0,2 0 0,-2 0 0,3 0 0,0-1 0,3-2 0,-2-7 0,5-2 0,-2-6 0,3 4 0,0 0 0,0 0 0,-1 0 0,2-4 0,3 2 0,-3-1 0,3-2 0,-4 4 0,4-3 0,-3 4 0,3 0 0,-4 0 0,-1-1 0,2-2 0,-1 2 0,-3-3 0,-1 4 0,-3 0 0,3 3 0,-2-3 0,2 4 0,-3-5 0,3 1 0,-2 0 0,2 0 0,0 0 0,-2 0 0,2 0 0,-3 0 0,0 0 0,0 0 0,0 0 0,0 0 0,0 0 0,0 0 0,0-1 0,0 1 0,0 7 0,0 3 0,0 9 0,0 3 0,0 0 0,0 0 0,0 5 0,0-3 0,0 3 0,0-5 0,0 0 0,0 1 0,0-1 0,0 1 0,0-1 0,0 0 0,0-3 0,0 3 0,0-7 0,0 6 0,0-6 0,0 3 0,0-1 0,0-2 0,0 3 0,0-4 0,0 0 0,0 0 0,3-3 0,1-1 0,3-3 0,0 0 0,0-7 0,4 2 0,-3-6 0,3 0 0,-4 3 0,1-7 0,3 7 0,-3-7 0,3 3 0,-3 0 0,-1-2 0,1 6 0,-1-3 0,-3 0 0,2 3 0,-5-3 0,5 4 0,-5 0 0,2 0 0,-3 0 0,3 3 0,-2-2 0,2 2 0,0-3 0,-2 0 0,2 0 0,-3-1 0,0 1 0,0 0 0,0 0 0,0 0 0,0 0 0,0 0 0,0 0 0,0 0 0,0 0 0,0 6 0,0 5 0,0 4 0,0 7 0,0-4 0,0 5 0,0-1 0,0 1 0,0-1 0,0 1 0,0-1 0,0 0 0,0 1 0,0-1 0,0-3 0,0 2 0,0-6 0,0 3 0,0-4 0,0 0 0,0 4 0,0-4 0,0 4 0,0-4 0,0 0 0,0 0 0,0 0 0,0 0 0,0 0 0,0-6 0,0-6 0,0-7 0,0-3 0,0-5 0,0 3 0,0-7 0,0 7 0,0-3 0,0 5 0,0-1 0,0 1 0,0-1 0,0 5 0,0 0 0,0 4 0,0-4 0,0 3 0,0-3 0,0 4 0,0 0 0,0 0 0,0 0 0,0 0 0,0 0 0,0 0 0,0-1 0,0 1 0,3 3 0,-2-2 0,2 2 0,0 0 0,-3-2 0,7 2 0,-3-3 0,3 0 0,-1 0 0,1 0 0,0 3 0,0-2 0,0 5 0,0-5 0,0 5 0,0-2 0,0 3 0,0 0 0,0-4 0,0 4 0,0-3 0,0 3 0,0 0 0,0 0 0,0 0 0,0 0 0,0 0 0,0 0 0,-3 3 0,2-3 0,-5 7 0,2-4 0,0 4 0,-2 0 0,2 0 0,-3 0 0,0 0 0,0 0 0,0 0 0,0 0 0,0 0 0,0 0 0,0 0 0,0 0 0,3 0 0,-2 0 0,2 0 0,-3 0 0,0 4 0,0-3 0,0 2 0,0-3 0,0 0 0,0 0 0,0 0 0,0 0 0,0 0 0,0 0 0,0 0 0,0 0 0,0 0 0,0 0 0,0 0 0,0 0 0,0 0 0,0 0 0,0 0 0,0 0 0,0 0 0,0 0 0,0 0 0,0 0 0,0 0 0,0-1 0,0 1 0,0 0 0,0 0 0,-3 0 0,5-3 0,-1-1 0,6-3 0,0 0 0,0 0 0,-1 0 0,1 0 0,0 0 0,0 0 0,0 0 0,0 0 0,0 0 0,0 0 0,-3-3 0,2 2 0,-2-2 0,3 0 0,0-1 0,0-3 0,-3 0 0,2 0 0,-2-4 0,0 3 0,3-3 0,-6 4 0,5 0 0,-2 0 0,0 0 0,-1 0 0,-3-4 0,3 3 0,-3-6 0,4 6 0,-4-7 0,0 3 0,0 0 0,3-2 0,-2 6 0,2-7 0,-3 3 0,0 1 0,0-4 0,0 7 0,0-6 0,0 2 0,0 0 0,0 1 0,0 0 0,0 0 0,0-1 0,0 1 0,0 0 0,0 3 0,0-3 0,0 1 0,0 2 0,0-3 0,0 4 0,0-4 0,0 3 0,0-7 0,0 7 0,0-6 0,0 2 0,0 0 0,0-2 0,0 6 0,0-7 0,0 0 0,0 2 0,0-4 0,0 9 0,0-3 0,0 4 0,0 0 0,0 0 0,0 0 0,0 0 0,0 0 0,0-1 0,0 1 0,0 0 0,0 0 0,0 6 0,0 6 0,0 7 0,0 3 0,0 0 0,0 1 0,0 4 0,0-4 0,0 4 0,0-5 0,0 1 0,0-1 0,0 1 0,0-1 0,0 0 0,0-3 0,0 3 0,0-8 0,0 4 0,0-4 0,0 0 0,0 4 0,0-3 0,0 2 0,0-3 0,0 0 0,0 0 0,0 0 0,0 0 0,0 0 0,0 0 0,0 0 0,0 0 0,0 0 0,0 0 0,0 0 0,0 0 0,0 0 0,0 0 0,0 0 0,0 0 0,0 0 0,0 0 0,0 0 0,0 0 0,0 0 0,0 0 0,0 0 0,0 0 0,0 0 0,0-1 0,0 1 0,3 0 0,-2 0 0,2 0 0,0 0 0,-2 0 0,5 0 0,-5 0 0,2 4 0,0-3 0,-2 3 0,2-4 0,0 0 0,-2-1 0,2 1 0,0 0 0,-2 0 0,2 0 0,0 0 0,-2 0 0,5 0 0,-2-3 0,0 2 0,2-5 0,-2 2 0,3-3 0,0 0 0,0 0 0,0 0 0,0 0 0,0 0 0,0 0 0,0 0 0,0 0 0,0 0 0,0 0 0,0 0 0,0 0 0,-1-3 0,1-1 0,0-3 0,0 3 0,0-2 0,0 2 0,0-3 0,0 0 0,0 0 0,0 0 0,0 0 0,0-1 0,0 5 0,0-4 0,-3 3 0,2-3 0,-2 0 0,0 0 0,2 3 0,-2-2 0,0 2 0,2-3 0,-5 0 0,5 0 0,-5 0 0,2 0 0,0 0 0,-2-1 0,2 1 0,-3 0 0,0 0 0,0 0 0,0 0 0,0 0 0,0 0 0,0 0 0,0 0 0,0 0 0,0 0 0,-3 0 0,-1 0 0,-3 3 0,0 0 0,-1 4 0,1 0 0,0 0 0,0 0 0,0 0 0,0 0 0,0 4 0,3-1 0,1 4 0,0 0 0,2 4 0,-5-3 0,5 6 0,-5-6 0,2 3 0,0 0 0,-2-3 0,5 2 0,-2-3 0,-1 0 0,4 0 0,-3 0 0,3 4 0,0-3 0,0 3 0,0-4 0,0 0 0,0 0 0,0-1 0,0 1 0,0 0 0,0 0 0,0 0 0,0 0 0,0 0 0,0 0 0,0 0 0,0 0 0,0 0 0,0 0 0,0 0 0,3-3 0,1-1 0,2-3 0,1 0 0,0 0 0,0 0 0,0-3 0,0-1 0,0-3 0,0 0 0,0 0 0,0 0 0,0 3 0,-3-3 0,2 7 0,-5-7 0,5 7 0,-2-4 0,0 1 0,2 3 0,-2-7 0,3 6 0,-3-5 0,2 5 0,-5-5 0,5 5 0,-2-5 0,3 5 0,-3-5 0,2 5 0,-2-5 0,3 5 0,0-5 0,0 2 0,0 0 0,0-2 0,0 2 0,0-3 0,-1 3 0,-2-3 0,3 4 0,-7-5 0,6 1 0,-2 0 0,0 0 0,2 3 0,-5-2 0,5 2 0,-5-3 0,2 0 0,-3 0 0,3 0 0,-2 0 0,2 0 0,-3 0 0,0 0 0,0-1 0,0 1 0,0 0 0,0 0 0,0 0 0,0 0 0,0 0 0,0 6 0,0 6 0,0 6 0,0 5 0,0-1 0,-3 1 0,2-1 0,-3 0 0,1 1 0,2 4 0,-6-4 0,6 0 0,-6-1 0,6-4 0,-2 5 0,0-5 0,2 4 0,-2-7 0,3 2 0,0 1 0,0-3 0,-3 3 0,2-4 0,-2 0 0,3 0 0,0 0 0,0 0 0,0 0 0,0 0 0,0 0 0,0 0 0,0-7 0,0-7 0,0-6 0,0-6 0,0 4 0,0-5 0,0-1 0,0-5 0,0 5 0,0-3 0,0 3 0,0 0 0,0-3 0,0 7 0,0 1 0,0 1 0,0 4 0,0-1 0,0-3 0,0 7 0,0-3 0,0 4 0,0 0 0,0 0 0,0 0 0,3 3 0,-2-2 0,2 2 0,0-3 0,-2 0 0,5 3 0,-2-2 0,3 5 0,0-2 0,0 3 0,0 0 0,0 0 0,0 0 0,0 0 0,-1 0 0,1 3 0,-3 1 0,-1 3 0,1 0 0,-4-1 0,3 1 0,0 0 0,-2 0 0,2 0 0,-3 0 0,0 0 0,0 0 0,0 0 0,0 0 0,0 0 0,0 0 0,0 0 0,0 4 0,0-3 0,0 6 0,0-6 0,0 3 0,0-4 0,4 3 0,-3-2 0,2 3 0,-3-4 0,0 4 0,0-3 0,0 2 0,3-3 0,-2 0 0,2 0 0,-3 0 0,0 0 0,0 0 0,3 0 0,-2 0 0,2 0 0,-3 0 0,0 0 0,3-3 0,-2 2 0,2-2 0,0 0 0,-2 2 0,2-2 0,0 0 0,-2 2 0,5-5 0,-2 2 0,3-3 0,-3-7 0,-1-2 0,0-6 0,-2-1 0,2 1 0,1-1 0,-3-4 0,2 4 0,-3-9 0,0 9 0,0-9 0,0 9 0,0-4 0,0 4 0,0 5 0,0 0 0,0 4 0,0 0 0,0 0 0,0-1 0,0 1 0,0 0 0,0 0 0,0 0 0,0 0 0,0 0 0,0 0 0,3 3 0,1 1 0,3 3 0,0 0 0,0 0 0,0 0 0,0 0 0,0 0 0,0 0 0,-3 3 0,2 1 0,-5 3 0,5 0 0,-5 0 0,2 0 0,0-3 0,-2 2 0,5-2 0,-5 3 0,5 0 0,-5 0 0,2 0 0,0 0 0,-2-1 0,5 1 0,-5 0 0,2 0 0,0 0 0,-2 0 0,5 0 0,-6 0 0,4 0 0,-1 4 0,-2-3 0,2 3 0,0-4 0,-2 3 0,2-2 0,0 3 0,-2-4 0,2 0 0,0 0 0,-2 0 0,5 0 0,-5 0 0,2 0 0,-3 0 0,3 0 0,-2 0 0,2-1 0,0 1 0,-2 0 0,5-3 0,-5 2 0,2-2 0,-3 3 0,3 0 0,-2 0 0,2-6 0,-3-6 0,0-3 0,0-2 0,0-1 0,3 3 0,-2-3 0,2 4 0,0 0 0,-2-4 0,5 3 0,-5-3 0,5 4 0,-5 0 0,5-4 0,-5 3 0,6-3 0,-7 4 0,7 0 0,-3 0 0,-1 0 0,0 0 0,1 0 0,-4 0 0,3 0 0,1 3 0,-4-2 0,3 2 0,-3-3 0,0-1 0,0 1 0,0 0 0,0 0 0,0 0 0,0 0 0,0 0 0,0 0 0,0 0 0,0 6 0,0 6 0,0 11 0,0 4 0,0 6 0,0-1 0,0 0 0,0 1 0,0-1 0,0 0 0,0 1 0,0-5 0,0 3 0,0-8 0,0 4 0,0-4 0,-3-1 0,2 1 0,-2-1 0,3 0 0,0 1 0,0 4 0,0-4 0,0 8 0,0-7 0,0 7 0,0-3 0,0 4 0,0 1 0,0-5 0,0 3 0,0-8 0,0 9 0,0-9 0,0 4 0,3 0 0,-2-4 0,6 15 0,-6-8 0,6 5 0,-6-4 0,2-8 0,1 9 0,-3-9 0,3 4 0,-1-5 0,-2-3 0,3 3 0,-4-8 0,3 8 0,-2-7 0,2 3 0,0-4 0,-2-1 0,2 1 0,-3 0 0,3 0 0,-2 0 0,5-3 0,-2-1 0,4-10 0,-5 3 0,1-11 0,-4 3 0,0-8 0,0-6 0,0-1 0,0-3 0,0-1 0,0 0 0,0-1 0,0-4 0,0 9 0,0-3 0,0 9 0,0-4 0,0 13 0,0-7 0,0 7 0,0 0 0,0 1 0,0 4 0,0 0 0,0 0 0,0 0 0,0 0 0,0 0 0,0 0 0,0 0 0,0 0 0,0-1 0,0 1 0,0-8 0,0-2 0,0-9 0,0 1 0,0 4 0,0-3 0,0 7 0,0-7 0,0 11 0,-4-6 0,4 11 0,-4-3 0,4 4 0,0 0 0,-3 0 0,2 0 0,-2 0 0,3 0 0,0-1 0,0 1 0,0 0 0,0 0 0,0 0 0,0 0 0,0 0 0,0 0 0,0 0 0,0 0 0,0 0 0,0 0 0,0 0 0,0 0 0,0-1 0,0 1 0,0 0 0,0 0 0,3 0 0,-2 0 0,5 3 0,-5-2 0,2 2 0,0 0 0,-2-2 0,5 2 0,-2-3 0,0 0 0,2 3 0,-5-3 0,5 7 0,-5-7 0,5 7 0,-2-7 0,3 7 0,0-4 0,0 4 0,0 0 0,0 0 0,0 0 0,0 0 0,-1 0 0,1 0 0,0 0 0,-3 4 0,2-1 0,-5 4 0,2 0 0,0 0 0,-2 0 0,2 0 0,-3 0 0,3 0 0,-2 0 0,2 4 0,-3-3 0,0 6 0,0-6 0,0 7 0,0-8 0,0 4 0,0-4 0,0 0 0,0 0 0,0 4 0,0-3 0,0 2 0,0-3 0,0 0 0,0 0 0,0 0 0,0 0 0,0 0 0,0 0 0,0 0 0,0 0 0,0 0 0,0 0 0,0 0 0,0-6 0,4-9 0,0-1 0,0-5 0,2 3 0,-5 3 0,6-2 0,-3-1 0,0 3 0,2-3 0,-1 0 0,2 3 0,-3-3 0,2 4 0,-2-4 0,3 3 0,-2-6 0,1 6 0,-2-7 0,3 7 0,1-6 0,-4 6 0,2-3 0,-2 4 0,0-4 0,2 3 0,-5-3 0,2 4 0,0 0 0,-2-4 0,5 6 0,-5-5 0,2 6 0,0-3 0,-2 0 0,2 0 0,0 0 0,-2 0 0,5 0 0,-5 0 0,2 0 0,0 0 0,1 3 0,0-3 0,-1 3 0,-3-3 0,3 3 0,1 1 0,-1 6 0,1 1 0,-4 3 0,0 0 0,0 0 0,0 0 0,3 0 0,-3 0 0,4 4 0,-4-3 0,0 2 0,0 1 0,3-3 0,-3 7 0,3-8 0,1 4 0,-4 0 0,7-3 0,-4 2 0,1-3 0,3 4 0,-6-3 0,5 3 0,-5-4 0,5 0 0,-5 0 0,5 0 0,-2 0 0,0 0 0,2 0 0,-5 0 0,5 0 0,-5-1 0,5 1 0,-5 0 0,2 0 0,0 0 0,-2 0 0,5 0 0,-5 0 0,2 0 0,0 0 0,-2 0 0,2 0 0,-3 0 0,3 0 0,-2 0 0,2 0 0,-3 0 0,0 0 0,0 0 0,0 0 0,0 0 0,0 0 0,0 0 0,0 0 0,0 0 0,0 0 0,0 0 0,-3-4 0,-1 1 0,-3-4 0,-1 0 0,1 0 0,0 0 0,0 0 0,0 0 0,0 0 0,0 0 0,0 0 0,0 0 0,0 0 0,0 0 0,0 0 0,0 0 0,0 0 0,3-4 0,-3 4 0,7-7 0,-4 3 0,4-3 0,0 0 0,0 0 0,0 0 0,0 0 0,0 0 0,0 3 0,0 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4T14:21:39.8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4T14:21:42.0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 24575,'11'0'0,"1"0"0,7 0 0,-2 0 0,3 0 0,0-4 0,-4 3 0,8-3 0,-7 4 0,3 0 0,-5 0 0,0-3 0,1 2 0,-4-3 0,-2 4 0,-3 0 0,0 0 0,0 0 0,0 0 0,0 0 0,0 0 0,0 0 0,0 0 0,0 0 0,0 0 0,0 0 0,0-3 0,0 2 0,0-2 0,0 3 0,0 0 0,0 0 0,0 0 0,0 0 0,-3 0 0,-1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4T14:21:51.4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0 746 24575,'7'-8'0,"-2"1"0,5 0 0,-3 0 0,0-1 0,0 1 0,0 0 0,0 0 0,0 0 0,0 0 0,-3 0 0,2 0 0,-5 0 0,5 0 0,-5 0 0,2 0 0,0 0 0,-2 0 0,5 3 0,-5-3 0,2 3 0,0-6 0,-2 2 0,3-3 0,-1 4 0,-2 0 0,5 0 0,-5-1 0,2 1 0,-3 0 0,3 0 0,-3 0 0,4-4 0,-1 0 0,-2-5 0,6 1 0,-3-5 0,1 3 0,2-3 0,-6 5 0,2-1 0,0 4 0,-2-2 0,2 6 0,-3-7 0,0 7 0,0-6 0,0 2 0,0-4 0,0 1 0,3 3 0,-2-3 0,2 4 0,-3-1 0,0-3 0,0 4 0,0-1 0,0-3 0,0 3 0,0 1 0,0-4 0,0 7 0,0-7 0,0 4 0,0 0 0,0-3 0,0 6 0,0-3 0,0 4 0,0 0 0,0 0 0,0 0 0,0 0 0,-3 3 0,-1 0 0,-3 4 0,0 0 0,0 0 0,0 0 0,0 0 0,0 0 0,-1 4 0,1-1 0,0 4 0,0 0 0,0 0 0,3 0 0,-2 0 0,2 0 0,0 0 0,-2 0 0,2 0 0,0 0 0,-2 0 0,2-3 0,0 2 0,1-2 0,0 0 0,2 2 0,-2-2 0,3 3 0,-4 0 0,4 0 0,-3 0 0,3 0 0,0 0 0,0 0 0,0 0 0,0 0 0,0 0 0,0 0 0,0 3 0,0-2 0,0 3 0,0 0 0,0-3 0,0 6 0,0-6 0,3 6 0,-2-6 0,2 3 0,0-4 0,-2 0 0,5 3 0,-5-2 0,2 2 0,-3-3 0,4 3 0,-4-2 0,4 3 0,-4-4 0,0 0 0,3 0 0,-2 4 0,2-3 0,-3 2 0,0-3 0,3 0 0,-2 4 0,2-3 0,-3 3 0,0-1 0,0-2 0,0 7 0,0-4 0,0 5 0,0 4 0,0 1 0,0 4 0,0 5 0,0-3 0,0 15 0,0-14 0,0 4 0,0-12 0,0-9 0,0 0 0,0-4 0,0 0 0,0 0 0,0 0 0,0 0 0,0 0 0,0 0 0,0 0 0,0 0 0,0 0 0,0 0 0,0 0 0,0 0 0,0 0 0,0 0 0,0 0 0,0 0 0,0 0 0,3-4 0,-2 4 0,5-7 0,-5 7 0,5-7 0,-2 3 0,3-3 0,0 0 0,0 0 0,0 0 0,0 0 0,-4-3 0,1-1 0,-4 0 0,0 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4T14:21:52.9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0 198 24575,'0'-7'0,"0"0"0,0 0 0,0 0 0,0 0 0,3 0 0,-2 0 0,5 0 0,-5 0 0,5 0 0,-5 0 0,5-1 0,-5 1 0,5 0 0,-5 0 0,2 0 0,0 0 0,-2 0 0,5 0 0,-5 0 0,5 0 0,-5 0 0,2 0 0,-3 0 0,3 3 0,-2-3 0,5 3 0,-2-3 0,0 3 0,-1 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4T14:21:58.3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9 651 24575,'15'0'0,"0"0"0,-3 0 0,3 0 0,-7 0 0,6 0 0,-6 0 0,3 0 0,-4 0 0,3 0 0,-2-4 0,7 4 0,-7-4 0,2 1 0,-3-1 0,0 0 0,0-2 0,0 5 0,0-5 0,0 5 0,-3-5 0,2 5 0,-5-5 0,5 5 0,-2-5 0,0 2 0,2 0 0,-5-2 0,5 2 0,-5-3 0,5 0 0,-5 0 0,2 0 0,-3-1 0,0 1 0,0 0 0,0 0 0,0 0 0,0 0 0,0 0 0,0 0 0,0 0 0,0 0 0,0 0 0,-3 0 0,-1 3 0,-7-3 0,3 6 0,-7-6 0,7 6 0,-2-2 0,-1 3 0,3 0 0,-3 0 0,0 0 0,3 0 0,-3 0 0,0 0 0,3 0 0,-2 0 0,2 0 0,-2 0 0,2 0 0,-3 0 0,4 3 0,0 1 0,0 3 0,3 0 0,-3 0 0,3 0 0,-3 0 0,3 0 0,-2 0 0,5 0 0,-5 0 0,5 0 0,-2 0 0,0 0 0,2 0 0,-2-1 0,3 1 0,0 4 0,0-3 0,0 7 0,0-8 0,0 8 0,0-7 0,0 3 0,0-4 0,0-1 0,0 1 0,3 0 0,1 0 0,0 0 0,2 0 0,-5 0 0,5 0 0,-2-3 0,0 2 0,2-5 0,-2 5 0,3-2 0,0 0 0,-3 2 0,2-5 0,-2 5 0,3-5 0,0 2 0,0-3 0,0 0 0,0 0 0,0 0 0,0 0 0,0 0 0,-1 0 0,1 0 0,0 0 0,0 0 0,0 0 0,0 0 0,0 0 0,0 0 0,4 0 0,-3 0 0,6 0 0,-2 0 0,0 0 0,2 0 0,-6 0 0,6 0 0,-2 0 0,0-3 0,2 2 0,-6-5 0,7 5 0,-7-5 0,6 2 0,-6-4 0,3 4 0,-1-3 0,-2 3 0,3-3 0,-4 0 0,0 0 0,0 0 0,0 0 0,0 0 0,0 0 0,0 0 0,0 0 0,0-1 0,0-2 0,0 2 0,-3-3 0,2 4 0,-5-4 0,5 3 0,-5-7 0,2 7 0,-3-6 0,4-1 0,-3-2 0,2 3 0,-3-1 0,0 7 0,0-7 0,0 7 0,0-6 0,0 2 0,0-3 0,0-1 0,0 4 0,0-2 0,0 2 0,0-4 0,0 5 0,0-4 0,0 7 0,0-7 0,0 7 0,0-6 0,0 6 0,0-7 0,0 7 0,0-6 0,0 6 0,0-14 0,0 9 0,0-10 0,0 12 0,0-4 0,0 7 0,0-7 0,0 7 0,0-6 0,0 6 0,0-7 0,0 7 0,0-3 0,0 4 0,0 0 0,0 0 0,0 0 0,0 6 0,0 9 0,0 4 0,0 7 0,0-4 0,0 5 0,0-3 0,0 2 0,0-3 0,0-1 0,0 1 0,0-1 0,0 0 0,0 1 0,0-1 0,0 1 0,0-5 0,0 4 0,0-4 0,0 1 0,0 3 0,0-8 0,0 8 0,0-7 0,0 3 0,0-1 0,0-2 0,0 3 0,0 0 0,0-3 0,0 2 0,0 1 0,-3-3 0,2 3 0,-2-4 0,3 0 0,0-1 0,0 1 0,0 0 0,0 0 0,0 0 0,0 0 0,0 0 0,0 0 0,0 0 0,0 0 0,0 3 0,0-2 0,0 2 0,0-3 0,0 0 0,0 0 0,0 4 0,0-3 0,0 6 0,0-6 0,0 6 0,0-2 0,0 0 0,3-2 0,-2 1 0,5-3 0,-5 3 0,2-4 0,-3 0 0,3 0 0,-2 0 0,5 0 0,-2-3 0,3 2 0,0-6 0,0 4 0,-3-1 0,2-3 0,-2 4 0,3-4 0,0 0 0,0 0 0,-1 0 0,1 0 0,0 0 0,0 0 0,0 0 0,0 0 0,0 0 0,0 0 0,0 0 0,0 0 0,0 0 0,0 0 0,0 0 0,4-4 0,-3 0 0,2 0 0,-3-2 0,0 5 0,0-6 0,0 4 0,0-1 0,0-3 0,0 3 0,0-3 0,0 3 0,0-2 0,0 2 0,0 0 0,0-2 0,0 2 0,0-3 0,0 0 0,-3 0 0,2 0 0,-5 0 0,2 0 0,0-1 0,-2 1 0,2 0 0,-3 0 0,0 0 0,0-4 0,0 3 0,0-2 0,0 2 0,0 1 0,0-3 0,0 2 0,0-3 0,0 4 0,0 0 0,0 0 0,0-1 0,0-2 0,0 2 0,0-3 0,0 4 0,0 0 0,0 0 0,0 0 0,-3 3 0,-1-3 0,-3 7 0,0-7 0,-1 6 0,1-2 0,0 3 0,0 0 0,0 0 0,0 0 0,0 0 0,0 0 0,0 0 0,0 0 0,0 3 0,0 1 0,-1 7 0,4 1 0,-3 3 0,3 0 0,0 1 0,-3-4 0,3 2 0,0-2 0,-3 3 0,6-3 0,-6 2 0,6-6 0,-2 3 0,3 0 0,0-4 0,0 4 0,0 0 0,0-3 0,0 3 0,0-5 0,0 1 0,0 0 0,0 0 0,0 4 0,0-3 0,0 3 0,0-4 0,0 3 0,0-3 0,0 4 0,0-4 0,0-1 0,3-2 0,1 3 0,3-7 0,0 3 0,0-3 0,0 0 0,-1 0 0,1 0 0,0 0 0,0 0 0,0 0 0,0 0 0,0 0 0,0 0 0,0 0 0,0 0 0,0 0 0,0 0 0,4 0 0,-3 0 0,6 0 0,-2 0 0,3 0 0,-3 0 0,2 0 0,-6 0 0,7 0 0,-7 0 0,2 0 0,1 0 0,-3 0 0,3 0 0,-4 0 0,0 0 0,0 0 0,0 0 0,3 0 0,-2 0 0,3 0 0,-4 0 0,0 0 0,0 0 0,4 0 0,-4 0 0,4 0 0,-4 0 0,0 0 0,0 0 0,0 0 0,0 0 0,0 0 0,-6 0 0,1 0 0,-5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4T14:22:00.1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24575,'7'0'0,"0"0"0,0 0 0,0 0 0,0 0 0,0 0 0,0 0 0,0 0 0,0 0 0,0 0 0,0 0 0,0 0 0,0 0 0,0 0 0,-1 0 0,1 0 0,0 0 0,0 0 0,0 0 0,0 0 0,0 0 0,0 0 0,0 0 0,0 0 0,0 0 0,-3 0 0,-1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1-24T14:22:01.5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0 135 24575,'11'-11'0,"-3"0"0,7-2 0,-3-1 0,3 2 0,-3 0 0,-1-3 0,-4 7 0,0-2 0,0 6 0,0-3 0,0 3 0,0-3 0,0 3 0,-3 1 0,-1 3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7C01AC-7C02-8945-A545-D9C50FCD55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CB11E82-4050-6E47-8BE0-904CDEA359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17505F-7BF3-2F47-A3B9-29F193C1D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9EEC-45E0-CD4B-8A41-B16BE48B9DBA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BCF8B0-6809-EC42-A8D1-4DE0FBE6B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F505C5-77DD-7A41-8CC0-74F4182F3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0B51-706A-FD46-8906-C8EE29C36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273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0C3557-125F-994D-AD40-97D3367AB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687D860-1C81-8C4A-BAEF-62E3C8C29D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55EB46-4ECD-634E-A67B-BA8FE1A41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9EEC-45E0-CD4B-8A41-B16BE48B9DBA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3BCCFD-BACC-FE4B-A7C8-9454CDD45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BE2AF2-DC93-044C-8B4A-D974694B4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0B51-706A-FD46-8906-C8EE29C36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5854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A92460C-1C5B-8B42-8A09-C954DF13F2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B4E0A81-1E72-EE45-9448-DEACA2753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0CC7CD-4024-FF4B-BD91-76BBD2128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9EEC-45E0-CD4B-8A41-B16BE48B9DBA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4CAC35-41F8-6444-B444-307262B61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14C0ED-360D-3D4F-87B6-886036CAF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0B51-706A-FD46-8906-C8EE29C36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1426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A8EEE2-6872-4B4C-BB27-16AF84F44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FCB7C5-2C5E-7242-80F0-5DEB18950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26C468-A75D-FB4D-8735-A3255D79B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9EEC-45E0-CD4B-8A41-B16BE48B9DBA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4C5165-ABD8-014E-A70F-B37906C42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5047F1-618C-D843-8039-3408069AC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0B51-706A-FD46-8906-C8EE29C36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04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4CA484-FCA0-084A-88EA-0BC9A2B9F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7018818-4494-EC4E-A154-7F11407F3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C951EC-91B7-EE48-8CE3-F6422C637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9EEC-45E0-CD4B-8A41-B16BE48B9DBA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16AE7E-726B-E34C-9B1E-3E3D64AC6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B1425B-175F-FE40-BED2-EB2147200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0B51-706A-FD46-8906-C8EE29C36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006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F8D199-84BE-8D4A-9A57-11C1E89C1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811E01-69F0-7943-B016-68ADF599DF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414F87-699C-AE4D-9D41-9B25B2225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B224DA5-C163-9447-A036-E917970CA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9EEC-45E0-CD4B-8A41-B16BE48B9DBA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5F81B0D-6436-C348-80BF-70CCE056A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5AB5D64-F033-A047-A26A-FD6150BD2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0B51-706A-FD46-8906-C8EE29C36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242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F58FB9-F909-B44C-A4E3-C80829C15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DA16BE-10AD-F644-8DA8-A584D1E1E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2E06A31-A0FF-7F43-B581-0D1C40AE7A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936DD05-2502-E846-ABE3-DD59FDC17D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4E866FE-E116-364B-ABBC-08A112D15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982A873-F7EE-5C44-B2AC-979372802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9EEC-45E0-CD4B-8A41-B16BE48B9DBA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54E3130-1D7D-594A-98BB-FD71A08C7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678B624-AF5D-AF41-AD7F-527BB7ED4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0B51-706A-FD46-8906-C8EE29C36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9027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837015-26A5-DE4A-A665-210A403E5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C6400E7-A7F3-C74A-A3E4-16FA42478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9EEC-45E0-CD4B-8A41-B16BE48B9DBA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506B9DC-20E7-824F-AC57-A743B7AB5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F3D3E5C-C940-DD47-BF60-7B8D1F4B0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0B51-706A-FD46-8906-C8EE29C36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565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D753B37-0CCD-704C-B441-10A462ABC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9EEC-45E0-CD4B-8A41-B16BE48B9DBA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701D32F-9C1E-1A4B-839C-45C335C04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466A90B-BA0C-F44A-B646-BCC7EE011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0B51-706A-FD46-8906-C8EE29C36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247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BE1124-65A2-8F43-A514-39C90858F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D6DB79-F54B-5D47-99E8-10A1D370D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C7808C9-1133-A344-A981-88EE6E5937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E61D634-FFEA-CF41-A261-6A649503E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9EEC-45E0-CD4B-8A41-B16BE48B9DBA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0525FAC-4847-6843-A6B1-785C934E3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49333F4-06D6-E749-B3AE-3CE17211B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0B51-706A-FD46-8906-C8EE29C36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2271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D47119-7C52-6345-AF21-F273C38AE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873E956-189D-5C40-B9DF-36D0B988E3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381FDA3-F315-4A42-8251-DA79A6A694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600594-061D-4E46-9798-765E70598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9EEC-45E0-CD4B-8A41-B16BE48B9DBA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8B9CF6B-194D-CD44-9ABD-00F9DEDA8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A3527EF-F787-8342-B9A0-37D656965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00B51-706A-FD46-8906-C8EE29C36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8795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3D319A4-E3E4-6F43-B3C7-FB524AD6E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EC52B62-179E-2B4F-BFB5-CB0EB0D08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DD9522-C313-1F42-9EEB-DB34ACCD1A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C9EEC-45E0-CD4B-8A41-B16BE48B9DBA}" type="datetimeFigureOut">
              <a:rPr lang="fr-FR" smtClean="0"/>
              <a:t>25/01/2024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19ADE9-D2B0-074D-8AC4-7C03DCE7DF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EAFF9D-F15A-5146-9F6E-AB8E76B0E1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00B51-706A-FD46-8906-C8EE29C36B1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2412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microsoft.com/office/2007/relationships/media" Target="../media/media7.m4a"/><Relationship Id="rId18" Type="http://schemas.openxmlformats.org/officeDocument/2006/relationships/image" Target="../media/image3.png"/><Relationship Id="rId26" Type="http://schemas.openxmlformats.org/officeDocument/2006/relationships/image" Target="../media/image9.png"/><Relationship Id="rId39" Type="http://schemas.openxmlformats.org/officeDocument/2006/relationships/customXml" Target="../ink/ink10.xml"/><Relationship Id="rId21" Type="http://schemas.openxmlformats.org/officeDocument/2006/relationships/customXml" Target="../ink/ink1.xml"/><Relationship Id="rId34" Type="http://schemas.openxmlformats.org/officeDocument/2006/relationships/image" Target="../media/image13.png"/><Relationship Id="rId42" Type="http://schemas.openxmlformats.org/officeDocument/2006/relationships/image" Target="../media/image17.png"/><Relationship Id="rId47" Type="http://schemas.openxmlformats.org/officeDocument/2006/relationships/customXml" Target="../ink/ink14.xml"/><Relationship Id="rId50" Type="http://schemas.openxmlformats.org/officeDocument/2006/relationships/customXml" Target="../ink/ink16.xml"/><Relationship Id="rId55" Type="http://schemas.openxmlformats.org/officeDocument/2006/relationships/image" Target="../media/image23.png"/><Relationship Id="rId7" Type="http://schemas.microsoft.com/office/2007/relationships/media" Target="../media/media4.m4a"/><Relationship Id="rId2" Type="http://schemas.openxmlformats.org/officeDocument/2006/relationships/audio" Target="../media/media1.m4a"/><Relationship Id="rId16" Type="http://schemas.openxmlformats.org/officeDocument/2006/relationships/image" Target="../media/image1.png"/><Relationship Id="rId29" Type="http://schemas.openxmlformats.org/officeDocument/2006/relationships/customXml" Target="../ink/ink5.xml"/><Relationship Id="rId11" Type="http://schemas.microsoft.com/office/2007/relationships/media" Target="../media/media6.m4a"/><Relationship Id="rId24" Type="http://schemas.openxmlformats.org/officeDocument/2006/relationships/image" Target="../media/image8.png"/><Relationship Id="rId32" Type="http://schemas.openxmlformats.org/officeDocument/2006/relationships/image" Target="../media/image12.png"/><Relationship Id="rId37" Type="http://schemas.openxmlformats.org/officeDocument/2006/relationships/customXml" Target="../ink/ink9.xml"/><Relationship Id="rId40" Type="http://schemas.openxmlformats.org/officeDocument/2006/relationships/image" Target="../media/image16.png"/><Relationship Id="rId45" Type="http://schemas.openxmlformats.org/officeDocument/2006/relationships/customXml" Target="../ink/ink13.xml"/><Relationship Id="rId53" Type="http://schemas.openxmlformats.org/officeDocument/2006/relationships/image" Target="../media/image22.png"/><Relationship Id="rId58" Type="http://schemas.openxmlformats.org/officeDocument/2006/relationships/image" Target="../media/image6.png"/><Relationship Id="rId5" Type="http://schemas.microsoft.com/office/2007/relationships/media" Target="../media/media3.m4a"/><Relationship Id="rId19" Type="http://schemas.openxmlformats.org/officeDocument/2006/relationships/image" Target="../media/image4.png"/><Relationship Id="rId4" Type="http://schemas.openxmlformats.org/officeDocument/2006/relationships/audio" Target="../media/media2.m4a"/><Relationship Id="rId9" Type="http://schemas.microsoft.com/office/2007/relationships/media" Target="../media/media5.m4a"/><Relationship Id="rId14" Type="http://schemas.openxmlformats.org/officeDocument/2006/relationships/audio" Target="../media/media7.m4a"/><Relationship Id="rId22" Type="http://schemas.openxmlformats.org/officeDocument/2006/relationships/image" Target="../media/image7.png"/><Relationship Id="rId27" Type="http://schemas.openxmlformats.org/officeDocument/2006/relationships/customXml" Target="../ink/ink4.xml"/><Relationship Id="rId30" Type="http://schemas.openxmlformats.org/officeDocument/2006/relationships/image" Target="../media/image11.png"/><Relationship Id="rId35" Type="http://schemas.openxmlformats.org/officeDocument/2006/relationships/customXml" Target="../ink/ink8.xml"/><Relationship Id="rId43" Type="http://schemas.openxmlformats.org/officeDocument/2006/relationships/customXml" Target="../ink/ink12.xml"/><Relationship Id="rId48" Type="http://schemas.openxmlformats.org/officeDocument/2006/relationships/customXml" Target="../ink/ink15.xml"/><Relationship Id="rId56" Type="http://schemas.openxmlformats.org/officeDocument/2006/relationships/customXml" Target="../ink/ink19.xml"/><Relationship Id="rId8" Type="http://schemas.openxmlformats.org/officeDocument/2006/relationships/audio" Target="../media/media4.m4a"/><Relationship Id="rId51" Type="http://schemas.openxmlformats.org/officeDocument/2006/relationships/image" Target="../media/image21.png"/><Relationship Id="rId3" Type="http://schemas.microsoft.com/office/2007/relationships/media" Target="../media/media2.m4a"/><Relationship Id="rId12" Type="http://schemas.openxmlformats.org/officeDocument/2006/relationships/audio" Target="../media/media6.m4a"/><Relationship Id="rId17" Type="http://schemas.openxmlformats.org/officeDocument/2006/relationships/image" Target="../media/image2.png"/><Relationship Id="rId25" Type="http://schemas.openxmlformats.org/officeDocument/2006/relationships/customXml" Target="../ink/ink3.xml"/><Relationship Id="rId33" Type="http://schemas.openxmlformats.org/officeDocument/2006/relationships/customXml" Target="../ink/ink7.xml"/><Relationship Id="rId38" Type="http://schemas.openxmlformats.org/officeDocument/2006/relationships/image" Target="../media/image15.png"/><Relationship Id="rId46" Type="http://schemas.openxmlformats.org/officeDocument/2006/relationships/image" Target="../media/image19.png"/><Relationship Id="rId59" Type="http://schemas.openxmlformats.org/officeDocument/2006/relationships/image" Target="../media/image25.png"/><Relationship Id="rId20" Type="http://schemas.openxmlformats.org/officeDocument/2006/relationships/image" Target="../media/image5.png"/><Relationship Id="rId41" Type="http://schemas.openxmlformats.org/officeDocument/2006/relationships/customXml" Target="../ink/ink11.xml"/><Relationship Id="rId54" Type="http://schemas.openxmlformats.org/officeDocument/2006/relationships/customXml" Target="../ink/ink18.xml"/><Relationship Id="rId1" Type="http://schemas.microsoft.com/office/2007/relationships/media" Target="../media/media1.m4a"/><Relationship Id="rId6" Type="http://schemas.openxmlformats.org/officeDocument/2006/relationships/audio" Target="../media/media3.m4a"/><Relationship Id="rId15" Type="http://schemas.openxmlformats.org/officeDocument/2006/relationships/slideLayout" Target="../slideLayouts/slideLayout1.xml"/><Relationship Id="rId23" Type="http://schemas.openxmlformats.org/officeDocument/2006/relationships/customXml" Target="../ink/ink2.xml"/><Relationship Id="rId28" Type="http://schemas.openxmlformats.org/officeDocument/2006/relationships/image" Target="../media/image10.png"/><Relationship Id="rId36" Type="http://schemas.openxmlformats.org/officeDocument/2006/relationships/image" Target="../media/image14.png"/><Relationship Id="rId49" Type="http://schemas.openxmlformats.org/officeDocument/2006/relationships/image" Target="../media/image20.png"/><Relationship Id="rId57" Type="http://schemas.openxmlformats.org/officeDocument/2006/relationships/image" Target="../media/image24.png"/><Relationship Id="rId10" Type="http://schemas.openxmlformats.org/officeDocument/2006/relationships/audio" Target="../media/media5.m4a"/><Relationship Id="rId31" Type="http://schemas.openxmlformats.org/officeDocument/2006/relationships/customXml" Target="../ink/ink6.xml"/><Relationship Id="rId44" Type="http://schemas.openxmlformats.org/officeDocument/2006/relationships/image" Target="../media/image18.png"/><Relationship Id="rId52" Type="http://schemas.openxmlformats.org/officeDocument/2006/relationships/customXml" Target="../ink/ink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064C454-DB4F-0C44-9588-53C0C3C1EB3D}"/>
              </a:ext>
            </a:extLst>
          </p:cNvPr>
          <p:cNvSpPr txBox="1"/>
          <p:nvPr/>
        </p:nvSpPr>
        <p:spPr>
          <a:xfrm>
            <a:off x="2340864" y="256032"/>
            <a:ext cx="817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/>
              <a:t>Die </a:t>
            </a:r>
            <a:r>
              <a:rPr lang="fr-FR" sz="4800" dirty="0" err="1"/>
              <a:t>Jahreszeiten</a:t>
            </a:r>
            <a:r>
              <a:rPr lang="fr-FR" sz="4800" dirty="0"/>
              <a:t> = Les saisons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D7AEBBF-905E-A944-8FCE-A0B00DB8B9D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96679" y="1905985"/>
            <a:ext cx="3511166" cy="3500055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B4E48B4E-227F-7343-8CE5-6C09AF04801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746731" y="984295"/>
            <a:ext cx="4208810" cy="2125878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2D33D350-5B43-D047-96DF-8C6BC878DF50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9460322" y="5406040"/>
            <a:ext cx="2262216" cy="1201464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2F72BB7D-9A12-3F46-A04F-FE8D22A9EE49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7366438" y="5555922"/>
            <a:ext cx="1866900" cy="9017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AC4E072B-C35C-FB4B-874E-268FFF2E44DA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0" y="-12700"/>
            <a:ext cx="1993900" cy="9271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6" name="Encre 25">
                <a:extLst>
                  <a:ext uri="{FF2B5EF4-FFF2-40B4-BE49-F238E27FC236}">
                    <a16:creationId xmlns:a16="http://schemas.microsoft.com/office/drawing/2014/main" id="{0AD9B16F-9779-534E-8A9C-63E831AB94CA}"/>
                  </a:ext>
                </a:extLst>
              </p14:cNvPr>
              <p14:cNvContentPartPr/>
              <p14:nvPr/>
            </p14:nvContentPartPr>
            <p14:xfrm>
              <a:off x="438503" y="1780369"/>
              <a:ext cx="250560" cy="381600"/>
            </p14:xfrm>
          </p:contentPart>
        </mc:Choice>
        <mc:Fallback xmlns="">
          <p:pic>
            <p:nvPicPr>
              <p:cNvPr id="26" name="Encre 25">
                <a:extLst>
                  <a:ext uri="{FF2B5EF4-FFF2-40B4-BE49-F238E27FC236}">
                    <a16:creationId xmlns:a16="http://schemas.microsoft.com/office/drawing/2014/main" id="{0AD9B16F-9779-534E-8A9C-63E831AB94CA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29863" y="1771369"/>
                <a:ext cx="268200" cy="399240"/>
              </a:xfrm>
              <a:prstGeom prst="rect">
                <a:avLst/>
              </a:prstGeom>
            </p:spPr>
          </p:pic>
        </mc:Fallback>
      </mc:AlternateContent>
      <p:grpSp>
        <p:nvGrpSpPr>
          <p:cNvPr id="31" name="Groupe 30">
            <a:extLst>
              <a:ext uri="{FF2B5EF4-FFF2-40B4-BE49-F238E27FC236}">
                <a16:creationId xmlns:a16="http://schemas.microsoft.com/office/drawing/2014/main" id="{3C43AD5D-CB92-FD4E-A1E9-9165713E30CD}"/>
              </a:ext>
            </a:extLst>
          </p:cNvPr>
          <p:cNvGrpSpPr/>
          <p:nvPr/>
        </p:nvGrpSpPr>
        <p:grpSpPr>
          <a:xfrm>
            <a:off x="809303" y="1849489"/>
            <a:ext cx="961920" cy="624600"/>
            <a:chOff x="809303" y="1849489"/>
            <a:chExt cx="961920" cy="624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27" name="Encre 26">
                  <a:extLst>
                    <a:ext uri="{FF2B5EF4-FFF2-40B4-BE49-F238E27FC236}">
                      <a16:creationId xmlns:a16="http://schemas.microsoft.com/office/drawing/2014/main" id="{9BCD2A91-5A90-214A-AE6B-397A240B2988}"/>
                    </a:ext>
                  </a:extLst>
                </p14:cNvPr>
                <p14:cNvContentPartPr/>
                <p14:nvPr/>
              </p14:nvContentPartPr>
              <p14:xfrm>
                <a:off x="809303" y="1849489"/>
                <a:ext cx="961920" cy="624600"/>
              </p14:xfrm>
            </p:contentPart>
          </mc:Choice>
          <mc:Fallback xmlns="">
            <p:pic>
              <p:nvPicPr>
                <p:cNvPr id="27" name="Encre 26">
                  <a:extLst>
                    <a:ext uri="{FF2B5EF4-FFF2-40B4-BE49-F238E27FC236}">
                      <a16:creationId xmlns:a16="http://schemas.microsoft.com/office/drawing/2014/main" id="{9BCD2A91-5A90-214A-AE6B-397A240B2988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800663" y="1840489"/>
                  <a:ext cx="979560" cy="64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8" name="Encre 27">
                  <a:extLst>
                    <a:ext uri="{FF2B5EF4-FFF2-40B4-BE49-F238E27FC236}">
                      <a16:creationId xmlns:a16="http://schemas.microsoft.com/office/drawing/2014/main" id="{41E7BF9A-7603-1C40-A366-2749304002B8}"/>
                    </a:ext>
                  </a:extLst>
                </p14:cNvPr>
                <p14:cNvContentPartPr/>
                <p14:nvPr/>
              </p14:nvContentPartPr>
              <p14:xfrm>
                <a:off x="1102703" y="1944169"/>
                <a:ext cx="360" cy="360"/>
              </p14:xfrm>
            </p:contentPart>
          </mc:Choice>
          <mc:Fallback xmlns="">
            <p:pic>
              <p:nvPicPr>
                <p:cNvPr id="28" name="Encre 27">
                  <a:extLst>
                    <a:ext uri="{FF2B5EF4-FFF2-40B4-BE49-F238E27FC236}">
                      <a16:creationId xmlns:a16="http://schemas.microsoft.com/office/drawing/2014/main" id="{41E7BF9A-7603-1C40-A366-2749304002B8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093703" y="1935529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30" name="Encre 29">
                  <a:extLst>
                    <a:ext uri="{FF2B5EF4-FFF2-40B4-BE49-F238E27FC236}">
                      <a16:creationId xmlns:a16="http://schemas.microsoft.com/office/drawing/2014/main" id="{C8CD223A-81DE-0240-9381-7F78F666A498}"/>
                    </a:ext>
                  </a:extLst>
                </p14:cNvPr>
                <p14:cNvContentPartPr/>
                <p14:nvPr/>
              </p14:nvContentPartPr>
              <p14:xfrm>
                <a:off x="1286663" y="1903849"/>
                <a:ext cx="138240" cy="8640"/>
              </p14:xfrm>
            </p:contentPart>
          </mc:Choice>
          <mc:Fallback xmlns="">
            <p:pic>
              <p:nvPicPr>
                <p:cNvPr id="30" name="Encre 29">
                  <a:extLst>
                    <a:ext uri="{FF2B5EF4-FFF2-40B4-BE49-F238E27FC236}">
                      <a16:creationId xmlns:a16="http://schemas.microsoft.com/office/drawing/2014/main" id="{C8CD223A-81DE-0240-9381-7F78F666A498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277663" y="1894849"/>
                  <a:ext cx="155880" cy="26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" name="Groupe 41">
            <a:extLst>
              <a:ext uri="{FF2B5EF4-FFF2-40B4-BE49-F238E27FC236}">
                <a16:creationId xmlns:a16="http://schemas.microsoft.com/office/drawing/2014/main" id="{B539095B-C01A-D645-B856-59BFD254C22C}"/>
              </a:ext>
            </a:extLst>
          </p:cNvPr>
          <p:cNvGrpSpPr/>
          <p:nvPr/>
        </p:nvGrpSpPr>
        <p:grpSpPr>
          <a:xfrm>
            <a:off x="3458183" y="1820689"/>
            <a:ext cx="569520" cy="337680"/>
            <a:chOff x="3458183" y="1820689"/>
            <a:chExt cx="569520" cy="337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32" name="Encre 31">
                  <a:extLst>
                    <a:ext uri="{FF2B5EF4-FFF2-40B4-BE49-F238E27FC236}">
                      <a16:creationId xmlns:a16="http://schemas.microsoft.com/office/drawing/2014/main" id="{225A2DDE-1729-8B4A-A6A4-80037FBEAA79}"/>
                    </a:ext>
                  </a:extLst>
                </p14:cNvPr>
                <p14:cNvContentPartPr/>
                <p14:nvPr/>
              </p14:nvContentPartPr>
              <p14:xfrm>
                <a:off x="3458183" y="1820689"/>
                <a:ext cx="65160" cy="337680"/>
              </p14:xfrm>
            </p:contentPart>
          </mc:Choice>
          <mc:Fallback xmlns="">
            <p:pic>
              <p:nvPicPr>
                <p:cNvPr id="32" name="Encre 31">
                  <a:extLst>
                    <a:ext uri="{FF2B5EF4-FFF2-40B4-BE49-F238E27FC236}">
                      <a16:creationId xmlns:a16="http://schemas.microsoft.com/office/drawing/2014/main" id="{225A2DDE-1729-8B4A-A6A4-80037FBEAA79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3449183" y="1811689"/>
                  <a:ext cx="82800" cy="35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33" name="Encre 32">
                  <a:extLst>
                    <a:ext uri="{FF2B5EF4-FFF2-40B4-BE49-F238E27FC236}">
                      <a16:creationId xmlns:a16="http://schemas.microsoft.com/office/drawing/2014/main" id="{CBFA8706-0097-F945-9E84-E50DF29700DA}"/>
                    </a:ext>
                  </a:extLst>
                </p14:cNvPr>
                <p14:cNvContentPartPr/>
                <p14:nvPr/>
              </p14:nvContentPartPr>
              <p14:xfrm>
                <a:off x="3604343" y="1834729"/>
                <a:ext cx="28080" cy="71640"/>
              </p14:xfrm>
            </p:contentPart>
          </mc:Choice>
          <mc:Fallback xmlns="">
            <p:pic>
              <p:nvPicPr>
                <p:cNvPr id="33" name="Encre 32">
                  <a:extLst>
                    <a:ext uri="{FF2B5EF4-FFF2-40B4-BE49-F238E27FC236}">
                      <a16:creationId xmlns:a16="http://schemas.microsoft.com/office/drawing/2014/main" id="{CBFA8706-0097-F945-9E84-E50DF29700DA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3595343" y="1825729"/>
                  <a:ext cx="45720" cy="8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35" name="Encre 34">
                  <a:extLst>
                    <a:ext uri="{FF2B5EF4-FFF2-40B4-BE49-F238E27FC236}">
                      <a16:creationId xmlns:a16="http://schemas.microsoft.com/office/drawing/2014/main" id="{43F3991A-652A-EB4C-9790-19EA37583A15}"/>
                    </a:ext>
                  </a:extLst>
                </p14:cNvPr>
                <p14:cNvContentPartPr/>
                <p14:nvPr/>
              </p14:nvContentPartPr>
              <p14:xfrm>
                <a:off x="3631343" y="1869289"/>
                <a:ext cx="396360" cy="269640"/>
              </p14:xfrm>
            </p:contentPart>
          </mc:Choice>
          <mc:Fallback xmlns="">
            <p:pic>
              <p:nvPicPr>
                <p:cNvPr id="35" name="Encre 34">
                  <a:extLst>
                    <a:ext uri="{FF2B5EF4-FFF2-40B4-BE49-F238E27FC236}">
                      <a16:creationId xmlns:a16="http://schemas.microsoft.com/office/drawing/2014/main" id="{43F3991A-652A-EB4C-9790-19EA37583A15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3622343" y="1860289"/>
                  <a:ext cx="414000" cy="28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37" name="Encre 36">
                  <a:extLst>
                    <a:ext uri="{FF2B5EF4-FFF2-40B4-BE49-F238E27FC236}">
                      <a16:creationId xmlns:a16="http://schemas.microsoft.com/office/drawing/2014/main" id="{1BE20F4F-5CC1-9442-984A-7ED48FEA81ED}"/>
                    </a:ext>
                  </a:extLst>
                </p14:cNvPr>
                <p14:cNvContentPartPr/>
                <p14:nvPr/>
              </p14:nvContentPartPr>
              <p14:xfrm>
                <a:off x="3830063" y="1920049"/>
                <a:ext cx="65520" cy="360"/>
              </p14:xfrm>
            </p:contentPart>
          </mc:Choice>
          <mc:Fallback xmlns="">
            <p:pic>
              <p:nvPicPr>
                <p:cNvPr id="37" name="Encre 36">
                  <a:extLst>
                    <a:ext uri="{FF2B5EF4-FFF2-40B4-BE49-F238E27FC236}">
                      <a16:creationId xmlns:a16="http://schemas.microsoft.com/office/drawing/2014/main" id="{1BE20F4F-5CC1-9442-984A-7ED48FEA81ED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3821423" y="1911409"/>
                  <a:ext cx="831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39" name="Encre 38">
                  <a:extLst>
                    <a:ext uri="{FF2B5EF4-FFF2-40B4-BE49-F238E27FC236}">
                      <a16:creationId xmlns:a16="http://schemas.microsoft.com/office/drawing/2014/main" id="{B1554704-9383-8847-ABEF-845F1FFE6BBE}"/>
                    </a:ext>
                  </a:extLst>
                </p14:cNvPr>
                <p14:cNvContentPartPr/>
                <p14:nvPr/>
              </p14:nvContentPartPr>
              <p14:xfrm>
                <a:off x="3965783" y="1912849"/>
                <a:ext cx="50760" cy="48960"/>
              </p14:xfrm>
            </p:contentPart>
          </mc:Choice>
          <mc:Fallback xmlns="">
            <p:pic>
              <p:nvPicPr>
                <p:cNvPr id="39" name="Encre 38">
                  <a:extLst>
                    <a:ext uri="{FF2B5EF4-FFF2-40B4-BE49-F238E27FC236}">
                      <a16:creationId xmlns:a16="http://schemas.microsoft.com/office/drawing/2014/main" id="{B1554704-9383-8847-ABEF-845F1FFE6BBE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3956783" y="1903849"/>
                  <a:ext cx="68400" cy="6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41" name="Encre 40">
                  <a:extLst>
                    <a:ext uri="{FF2B5EF4-FFF2-40B4-BE49-F238E27FC236}">
                      <a16:creationId xmlns:a16="http://schemas.microsoft.com/office/drawing/2014/main" id="{194CD970-F13D-9B47-8685-98D4CB46E3C5}"/>
                    </a:ext>
                  </a:extLst>
                </p14:cNvPr>
                <p14:cNvContentPartPr/>
                <p14:nvPr/>
              </p14:nvContentPartPr>
              <p14:xfrm>
                <a:off x="3687503" y="1915369"/>
                <a:ext cx="46800" cy="78120"/>
              </p14:xfrm>
            </p:contentPart>
          </mc:Choice>
          <mc:Fallback xmlns="">
            <p:pic>
              <p:nvPicPr>
                <p:cNvPr id="41" name="Encre 40">
                  <a:extLst>
                    <a:ext uri="{FF2B5EF4-FFF2-40B4-BE49-F238E27FC236}">
                      <a16:creationId xmlns:a16="http://schemas.microsoft.com/office/drawing/2014/main" id="{194CD970-F13D-9B47-8685-98D4CB46E3C5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3678863" y="1906369"/>
                  <a:ext cx="64440" cy="95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1B5DC045-72A9-8A45-9F0F-DF978B704D1D}"/>
              </a:ext>
            </a:extLst>
          </p:cNvPr>
          <p:cNvGrpSpPr/>
          <p:nvPr/>
        </p:nvGrpSpPr>
        <p:grpSpPr>
          <a:xfrm>
            <a:off x="408623" y="4833169"/>
            <a:ext cx="983160" cy="466200"/>
            <a:chOff x="408623" y="4833169"/>
            <a:chExt cx="983160" cy="466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43" name="Encre 42">
                  <a:extLst>
                    <a:ext uri="{FF2B5EF4-FFF2-40B4-BE49-F238E27FC236}">
                      <a16:creationId xmlns:a16="http://schemas.microsoft.com/office/drawing/2014/main" id="{22251DA9-EC54-814F-9539-5A79A7514CFA}"/>
                    </a:ext>
                  </a:extLst>
                </p14:cNvPr>
                <p14:cNvContentPartPr/>
                <p14:nvPr/>
              </p14:nvContentPartPr>
              <p14:xfrm>
                <a:off x="408623" y="4841449"/>
                <a:ext cx="118800" cy="443880"/>
              </p14:xfrm>
            </p:contentPart>
          </mc:Choice>
          <mc:Fallback xmlns="">
            <p:pic>
              <p:nvPicPr>
                <p:cNvPr id="43" name="Encre 42">
                  <a:extLst>
                    <a:ext uri="{FF2B5EF4-FFF2-40B4-BE49-F238E27FC236}">
                      <a16:creationId xmlns:a16="http://schemas.microsoft.com/office/drawing/2014/main" id="{22251DA9-EC54-814F-9539-5A79A7514CFA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399623" y="4832449"/>
                  <a:ext cx="136440" cy="46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44" name="Encre 43">
                  <a:extLst>
                    <a:ext uri="{FF2B5EF4-FFF2-40B4-BE49-F238E27FC236}">
                      <a16:creationId xmlns:a16="http://schemas.microsoft.com/office/drawing/2014/main" id="{8AE29471-97A0-E74A-9322-07DBF39E803F}"/>
                    </a:ext>
                  </a:extLst>
                </p14:cNvPr>
                <p14:cNvContentPartPr/>
                <p14:nvPr/>
              </p14:nvContentPartPr>
              <p14:xfrm>
                <a:off x="594743" y="4833169"/>
                <a:ext cx="21240" cy="107280"/>
              </p14:xfrm>
            </p:contentPart>
          </mc:Choice>
          <mc:Fallback xmlns="">
            <p:pic>
              <p:nvPicPr>
                <p:cNvPr id="44" name="Encre 43">
                  <a:extLst>
                    <a:ext uri="{FF2B5EF4-FFF2-40B4-BE49-F238E27FC236}">
                      <a16:creationId xmlns:a16="http://schemas.microsoft.com/office/drawing/2014/main" id="{8AE29471-97A0-E74A-9322-07DBF39E803F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586103" y="4824529"/>
                  <a:ext cx="38880" cy="12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46" name="Encre 45">
                  <a:extLst>
                    <a:ext uri="{FF2B5EF4-FFF2-40B4-BE49-F238E27FC236}">
                      <a16:creationId xmlns:a16="http://schemas.microsoft.com/office/drawing/2014/main" id="{AE646A5E-2457-5F4B-B318-3F427BFB6D54}"/>
                    </a:ext>
                  </a:extLst>
                </p14:cNvPr>
                <p14:cNvContentPartPr/>
                <p14:nvPr/>
              </p14:nvContentPartPr>
              <p14:xfrm>
                <a:off x="663863" y="4860529"/>
                <a:ext cx="727920" cy="438840"/>
              </p14:xfrm>
            </p:contentPart>
          </mc:Choice>
          <mc:Fallback xmlns="">
            <p:pic>
              <p:nvPicPr>
                <p:cNvPr id="46" name="Encre 45">
                  <a:extLst>
                    <a:ext uri="{FF2B5EF4-FFF2-40B4-BE49-F238E27FC236}">
                      <a16:creationId xmlns:a16="http://schemas.microsoft.com/office/drawing/2014/main" id="{AE646A5E-2457-5F4B-B318-3F427BFB6D54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654863" y="4851529"/>
                  <a:ext cx="745560" cy="45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48" name="Encre 47">
                  <a:extLst>
                    <a:ext uri="{FF2B5EF4-FFF2-40B4-BE49-F238E27FC236}">
                      <a16:creationId xmlns:a16="http://schemas.microsoft.com/office/drawing/2014/main" id="{ED17C986-3CE0-1449-B637-A5E6904416AD}"/>
                    </a:ext>
                  </a:extLst>
                </p14:cNvPr>
                <p14:cNvContentPartPr/>
                <p14:nvPr/>
              </p14:nvContentPartPr>
              <p14:xfrm>
                <a:off x="889583" y="5151049"/>
                <a:ext cx="360" cy="360"/>
              </p14:xfrm>
            </p:contentPart>
          </mc:Choice>
          <mc:Fallback xmlns="">
            <p:pic>
              <p:nvPicPr>
                <p:cNvPr id="48" name="Encre 47">
                  <a:extLst>
                    <a:ext uri="{FF2B5EF4-FFF2-40B4-BE49-F238E27FC236}">
                      <a16:creationId xmlns:a16="http://schemas.microsoft.com/office/drawing/2014/main" id="{ED17C986-3CE0-1449-B637-A5E6904416AD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880583" y="5142409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2" name="Groupe 51">
            <a:extLst>
              <a:ext uri="{FF2B5EF4-FFF2-40B4-BE49-F238E27FC236}">
                <a16:creationId xmlns:a16="http://schemas.microsoft.com/office/drawing/2014/main" id="{33D5FA05-33AF-344A-8D10-BB0225AEE6F2}"/>
              </a:ext>
            </a:extLst>
          </p:cNvPr>
          <p:cNvGrpSpPr/>
          <p:nvPr/>
        </p:nvGrpSpPr>
        <p:grpSpPr>
          <a:xfrm>
            <a:off x="3958583" y="4602769"/>
            <a:ext cx="212400" cy="451440"/>
            <a:chOff x="3958583" y="4602769"/>
            <a:chExt cx="212400" cy="451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50" name="Encre 49">
                  <a:extLst>
                    <a:ext uri="{FF2B5EF4-FFF2-40B4-BE49-F238E27FC236}">
                      <a16:creationId xmlns:a16="http://schemas.microsoft.com/office/drawing/2014/main" id="{902B24DB-6C49-DA41-8502-4C5BD340E1E0}"/>
                    </a:ext>
                  </a:extLst>
                </p14:cNvPr>
                <p14:cNvContentPartPr/>
                <p14:nvPr/>
              </p14:nvContentPartPr>
              <p14:xfrm>
                <a:off x="3958583" y="4602769"/>
                <a:ext cx="126360" cy="451440"/>
              </p14:xfrm>
            </p:contentPart>
          </mc:Choice>
          <mc:Fallback xmlns="">
            <p:pic>
              <p:nvPicPr>
                <p:cNvPr id="50" name="Encre 49">
                  <a:extLst>
                    <a:ext uri="{FF2B5EF4-FFF2-40B4-BE49-F238E27FC236}">
                      <a16:creationId xmlns:a16="http://schemas.microsoft.com/office/drawing/2014/main" id="{902B24DB-6C49-DA41-8502-4C5BD340E1E0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3949943" y="4593769"/>
                  <a:ext cx="144000" cy="46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51" name="Encre 50">
                  <a:extLst>
                    <a:ext uri="{FF2B5EF4-FFF2-40B4-BE49-F238E27FC236}">
                      <a16:creationId xmlns:a16="http://schemas.microsoft.com/office/drawing/2014/main" id="{0F0AACE2-1BF9-0E41-B518-44EE5D900480}"/>
                    </a:ext>
                  </a:extLst>
                </p14:cNvPr>
                <p14:cNvContentPartPr/>
                <p14:nvPr/>
              </p14:nvContentPartPr>
              <p14:xfrm>
                <a:off x="4162343" y="4607089"/>
                <a:ext cx="8640" cy="95400"/>
              </p14:xfrm>
            </p:contentPart>
          </mc:Choice>
          <mc:Fallback xmlns="">
            <p:pic>
              <p:nvPicPr>
                <p:cNvPr id="51" name="Encre 50">
                  <a:extLst>
                    <a:ext uri="{FF2B5EF4-FFF2-40B4-BE49-F238E27FC236}">
                      <a16:creationId xmlns:a16="http://schemas.microsoft.com/office/drawing/2014/main" id="{0F0AACE2-1BF9-0E41-B518-44EE5D900480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4153703" y="4598449"/>
                  <a:ext cx="26280" cy="113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53" name="Encre 52">
                <a:extLst>
                  <a:ext uri="{FF2B5EF4-FFF2-40B4-BE49-F238E27FC236}">
                    <a16:creationId xmlns:a16="http://schemas.microsoft.com/office/drawing/2014/main" id="{619B63A2-2646-544B-AFA3-C7BF08DE30BB}"/>
                  </a:ext>
                </a:extLst>
              </p14:cNvPr>
              <p14:cNvContentPartPr/>
              <p14:nvPr/>
            </p14:nvContentPartPr>
            <p14:xfrm>
              <a:off x="4196183" y="4941529"/>
              <a:ext cx="272520" cy="137520"/>
            </p14:xfrm>
          </p:contentPart>
        </mc:Choice>
        <mc:Fallback xmlns="">
          <p:pic>
            <p:nvPicPr>
              <p:cNvPr id="53" name="Encre 52">
                <a:extLst>
                  <a:ext uri="{FF2B5EF4-FFF2-40B4-BE49-F238E27FC236}">
                    <a16:creationId xmlns:a16="http://schemas.microsoft.com/office/drawing/2014/main" id="{619B63A2-2646-544B-AFA3-C7BF08DE30BB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4187183" y="4932889"/>
                <a:ext cx="290160" cy="155160"/>
              </a:xfrm>
              <a:prstGeom prst="rect">
                <a:avLst/>
              </a:prstGeom>
            </p:spPr>
          </p:pic>
        </mc:Fallback>
      </mc:AlternateContent>
      <p:grpSp>
        <p:nvGrpSpPr>
          <p:cNvPr id="57" name="Groupe 56">
            <a:extLst>
              <a:ext uri="{FF2B5EF4-FFF2-40B4-BE49-F238E27FC236}">
                <a16:creationId xmlns:a16="http://schemas.microsoft.com/office/drawing/2014/main" id="{9B89B4B8-5D36-104A-83EE-CB2A51DBDF10}"/>
              </a:ext>
            </a:extLst>
          </p:cNvPr>
          <p:cNvGrpSpPr/>
          <p:nvPr/>
        </p:nvGrpSpPr>
        <p:grpSpPr>
          <a:xfrm>
            <a:off x="4486703" y="4767649"/>
            <a:ext cx="671760" cy="337680"/>
            <a:chOff x="4486703" y="4767649"/>
            <a:chExt cx="671760" cy="337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55" name="Encre 54">
                  <a:extLst>
                    <a:ext uri="{FF2B5EF4-FFF2-40B4-BE49-F238E27FC236}">
                      <a16:creationId xmlns:a16="http://schemas.microsoft.com/office/drawing/2014/main" id="{019F929D-4052-2644-8367-01A9F2AF2B2B}"/>
                    </a:ext>
                  </a:extLst>
                </p14:cNvPr>
                <p14:cNvContentPartPr/>
                <p14:nvPr/>
              </p14:nvContentPartPr>
              <p14:xfrm>
                <a:off x="4486703" y="4767649"/>
                <a:ext cx="671760" cy="337680"/>
              </p14:xfrm>
            </p:contentPart>
          </mc:Choice>
          <mc:Fallback xmlns="">
            <p:pic>
              <p:nvPicPr>
                <p:cNvPr id="55" name="Encre 54">
                  <a:extLst>
                    <a:ext uri="{FF2B5EF4-FFF2-40B4-BE49-F238E27FC236}">
                      <a16:creationId xmlns:a16="http://schemas.microsoft.com/office/drawing/2014/main" id="{019F929D-4052-2644-8367-01A9F2AF2B2B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478063" y="4758649"/>
                  <a:ext cx="689400" cy="35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56" name="Encre 55">
                  <a:extLst>
                    <a:ext uri="{FF2B5EF4-FFF2-40B4-BE49-F238E27FC236}">
                      <a16:creationId xmlns:a16="http://schemas.microsoft.com/office/drawing/2014/main" id="{C50C0F67-6CFE-404F-B025-CB7355BC911F}"/>
                    </a:ext>
                  </a:extLst>
                </p14:cNvPr>
                <p14:cNvContentPartPr/>
                <p14:nvPr/>
              </p14:nvContentPartPr>
              <p14:xfrm>
                <a:off x="4519463" y="4832089"/>
                <a:ext cx="118800" cy="360"/>
              </p14:xfrm>
            </p:contentPart>
          </mc:Choice>
          <mc:Fallback xmlns="">
            <p:pic>
              <p:nvPicPr>
                <p:cNvPr id="56" name="Encre 55">
                  <a:extLst>
                    <a:ext uri="{FF2B5EF4-FFF2-40B4-BE49-F238E27FC236}">
                      <a16:creationId xmlns:a16="http://schemas.microsoft.com/office/drawing/2014/main" id="{C50C0F67-6CFE-404F-B025-CB7355BC911F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4510823" y="4823089"/>
                  <a:ext cx="136440" cy="1800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58" name="Image 57">
            <a:extLst>
              <a:ext uri="{FF2B5EF4-FFF2-40B4-BE49-F238E27FC236}">
                <a16:creationId xmlns:a16="http://schemas.microsoft.com/office/drawing/2014/main" id="{79EB8646-D9CA-CF4E-8887-AA37FDCCB513}"/>
              </a:ext>
            </a:extLst>
          </p:cNvPr>
          <p:cNvPicPr>
            <a:picLocks noChangeAspect="1"/>
          </p:cNvPicPr>
          <p:nvPr/>
        </p:nvPicPr>
        <p:blipFill>
          <a:blip r:embed="rId58"/>
          <a:stretch>
            <a:fillRect/>
          </a:stretch>
        </p:blipFill>
        <p:spPr>
          <a:xfrm>
            <a:off x="5373182" y="3070610"/>
            <a:ext cx="4190977" cy="2335430"/>
          </a:xfrm>
          <a:prstGeom prst="rect">
            <a:avLst/>
          </a:prstGeom>
        </p:spPr>
      </p:pic>
      <p:pic>
        <p:nvPicPr>
          <p:cNvPr id="2" name="Audio Recording 25 janv. 2024 à 09:44:55" descr="Audio Recording 25 janv. 2024 à 09:44:55">
            <a:hlinkClick r:id="" action="ppaction://media"/>
            <a:extLst>
              <a:ext uri="{FF2B5EF4-FFF2-40B4-BE49-F238E27FC236}">
                <a16:creationId xmlns:a16="http://schemas.microsoft.com/office/drawing/2014/main" id="{F61089B5-42A8-4148-BF1E-E36D4D48D8B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9"/>
          <a:stretch>
            <a:fillRect/>
          </a:stretch>
        </p:blipFill>
        <p:spPr>
          <a:xfrm>
            <a:off x="10109200" y="4678969"/>
            <a:ext cx="812800" cy="812800"/>
          </a:xfrm>
          <a:prstGeom prst="rect">
            <a:avLst/>
          </a:prstGeom>
        </p:spPr>
      </p:pic>
      <p:pic>
        <p:nvPicPr>
          <p:cNvPr id="3" name="Audio Recording 25 janv. 2024 à 09:45:13" descr="Audio Recording 25 janv. 2024 à 09:45:13">
            <a:hlinkClick r:id="" action="ppaction://media"/>
            <a:extLst>
              <a:ext uri="{FF2B5EF4-FFF2-40B4-BE49-F238E27FC236}">
                <a16:creationId xmlns:a16="http://schemas.microsoft.com/office/drawing/2014/main" id="{6DC6845C-BE06-C14B-A44A-60105D6B3208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59"/>
          <a:stretch>
            <a:fillRect/>
          </a:stretch>
        </p:blipFill>
        <p:spPr>
          <a:xfrm>
            <a:off x="4009783" y="2108389"/>
            <a:ext cx="812800" cy="812800"/>
          </a:xfrm>
          <a:prstGeom prst="rect">
            <a:avLst/>
          </a:prstGeom>
        </p:spPr>
      </p:pic>
      <p:pic>
        <p:nvPicPr>
          <p:cNvPr id="6" name="Audio Recording 25 janv. 2024 à 09:45:29" descr="Audio Recording 25 janv. 2024 à 09:45:29">
            <a:hlinkClick r:id="" action="ppaction://media"/>
            <a:extLst>
              <a:ext uri="{FF2B5EF4-FFF2-40B4-BE49-F238E27FC236}">
                <a16:creationId xmlns:a16="http://schemas.microsoft.com/office/drawing/2014/main" id="{127A0390-C1C0-BA4C-BA28-891117C41FCC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59"/>
          <a:stretch>
            <a:fillRect/>
          </a:stretch>
        </p:blipFill>
        <p:spPr>
          <a:xfrm>
            <a:off x="3062175" y="5010289"/>
            <a:ext cx="812800" cy="812800"/>
          </a:xfrm>
          <a:prstGeom prst="rect">
            <a:avLst/>
          </a:prstGeom>
        </p:spPr>
      </p:pic>
      <p:pic>
        <p:nvPicPr>
          <p:cNvPr id="12" name="Audio Recording 25 janv. 2024 à 09:45:39" descr="Audio Recording 25 janv. 2024 à 09:45:39">
            <a:hlinkClick r:id="" action="ppaction://media"/>
            <a:extLst>
              <a:ext uri="{FF2B5EF4-FFF2-40B4-BE49-F238E27FC236}">
                <a16:creationId xmlns:a16="http://schemas.microsoft.com/office/drawing/2014/main" id="{A34E312A-1BB2-4E45-A63A-196283E4DCFD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59"/>
          <a:stretch>
            <a:fillRect/>
          </a:stretch>
        </p:blipFill>
        <p:spPr>
          <a:xfrm>
            <a:off x="146223" y="4090301"/>
            <a:ext cx="812800" cy="812800"/>
          </a:xfrm>
          <a:prstGeom prst="rect">
            <a:avLst/>
          </a:prstGeom>
        </p:spPr>
      </p:pic>
      <p:pic>
        <p:nvPicPr>
          <p:cNvPr id="13" name="Audio Recording 25 janv. 2024 à 09:46:08" descr="Audio Recording 25 janv. 2024 à 09:46:08">
            <a:hlinkClick r:id="" action="ppaction://media"/>
            <a:extLst>
              <a:ext uri="{FF2B5EF4-FFF2-40B4-BE49-F238E27FC236}">
                <a16:creationId xmlns:a16="http://schemas.microsoft.com/office/drawing/2014/main" id="{B4503AE2-DBC1-6247-A9C6-B8ABDE868404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59"/>
          <a:stretch>
            <a:fillRect/>
          </a:stretch>
        </p:blipFill>
        <p:spPr>
          <a:xfrm>
            <a:off x="1231373" y="1176729"/>
            <a:ext cx="812800" cy="812800"/>
          </a:xfrm>
          <a:prstGeom prst="rect">
            <a:avLst/>
          </a:prstGeom>
        </p:spPr>
      </p:pic>
      <p:pic>
        <p:nvPicPr>
          <p:cNvPr id="14" name="Audio Recording 25 janv. 2024 à 09:46:22" descr="Audio Recording 25 janv. 2024 à 09:46:22">
            <a:hlinkClick r:id="" action="ppaction://media"/>
            <a:extLst>
              <a:ext uri="{FF2B5EF4-FFF2-40B4-BE49-F238E27FC236}">
                <a16:creationId xmlns:a16="http://schemas.microsoft.com/office/drawing/2014/main" id="{1C4AA304-8AFE-8F4C-B1CA-4BCEAFF72D66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59"/>
          <a:stretch>
            <a:fillRect/>
          </a:stretch>
        </p:blipFill>
        <p:spPr>
          <a:xfrm>
            <a:off x="6874645" y="3789969"/>
            <a:ext cx="812800" cy="812800"/>
          </a:xfrm>
          <a:prstGeom prst="rect">
            <a:avLst/>
          </a:prstGeom>
        </p:spPr>
      </p:pic>
      <p:pic>
        <p:nvPicPr>
          <p:cNvPr id="15" name="Audio Recording 25 janv. 2024 à 09:46:36" descr="Audio Recording 25 janv. 2024 à 09:46:36">
            <a:hlinkClick r:id="" action="ppaction://media"/>
            <a:extLst>
              <a:ext uri="{FF2B5EF4-FFF2-40B4-BE49-F238E27FC236}">
                <a16:creationId xmlns:a16="http://schemas.microsoft.com/office/drawing/2014/main" id="{A9B5CD90-8A28-AA4E-B1CD-6D9E60E004F9}"/>
              </a:ext>
            </a:extLst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59"/>
          <a:stretch>
            <a:fillRect/>
          </a:stretch>
        </p:blipFill>
        <p:spPr>
          <a:xfrm>
            <a:off x="3914536" y="-64714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541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28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249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275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688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2752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3968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3520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3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3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80000">
                <p:cTn id="3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 vol="80000">
                <p:cTn id="3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  <p:audio>
              <p:cMediaNode vol="80000">
                <p:cTn id="3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audio>
              <p:cMediaNode vol="80000">
                <p:cTn id="3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audio>
              <p:cMediaNode vol="80000">
                <p:cTn id="3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</Words>
  <Application>Microsoft Macintosh PowerPoint</Application>
  <PresentationFormat>Grand écran</PresentationFormat>
  <Paragraphs>1</Paragraphs>
  <Slides>1</Slides>
  <Notes>0</Notes>
  <HiddenSlides>0</HiddenSlides>
  <MMClips>7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Mélanie Buchs</dc:creator>
  <cp:lastModifiedBy>Mélanie Buchs</cp:lastModifiedBy>
  <cp:revision>10</cp:revision>
  <dcterms:created xsi:type="dcterms:W3CDTF">2024-01-24T14:11:33Z</dcterms:created>
  <dcterms:modified xsi:type="dcterms:W3CDTF">2024-01-25T08:46:47Z</dcterms:modified>
</cp:coreProperties>
</file>